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8"/>
  </p:notesMasterIdLst>
  <p:sldIdLst>
    <p:sldId id="256" r:id="rId5"/>
    <p:sldId id="312" r:id="rId6"/>
    <p:sldId id="306" r:id="rId7"/>
    <p:sldId id="260" r:id="rId8"/>
    <p:sldId id="273" r:id="rId9"/>
    <p:sldId id="316" r:id="rId10"/>
    <p:sldId id="328" r:id="rId11"/>
    <p:sldId id="307" r:id="rId12"/>
    <p:sldId id="298" r:id="rId13"/>
    <p:sldId id="319" r:id="rId14"/>
    <p:sldId id="320" r:id="rId15"/>
    <p:sldId id="321" r:id="rId16"/>
    <p:sldId id="322" r:id="rId17"/>
    <p:sldId id="303" r:id="rId18"/>
    <p:sldId id="327" r:id="rId19"/>
    <p:sldId id="318" r:id="rId20"/>
    <p:sldId id="324" r:id="rId21"/>
    <p:sldId id="325" r:id="rId22"/>
    <p:sldId id="311" r:id="rId23"/>
    <p:sldId id="326" r:id="rId24"/>
    <p:sldId id="308" r:id="rId25"/>
    <p:sldId id="271" r:id="rId26"/>
    <p:sldId id="304" r:id="rId27"/>
  </p:sldIdLst>
  <p:sldSz cx="18288000" cy="10287000"/>
  <p:notesSz cx="6858000" cy="9144000"/>
  <p:embeddedFontLst>
    <p:embeddedFont>
      <p:font typeface="A Day Without Sun Text Bold" panose="020B0604020202020204" charset="0"/>
      <p:regular r:id="rId29"/>
    </p:embeddedFont>
    <p:embeddedFont>
      <p:font typeface="Abadi" panose="020B0604020104020204" pitchFamily="34" charset="0"/>
      <p:regular r:id="rId30"/>
    </p:embeddedFont>
    <p:embeddedFont>
      <p:font typeface="Ballpoint" panose="020B0604020202020204" charset="0"/>
      <p:regular r:id="rId31"/>
    </p:embeddedFont>
    <p:embeddedFont>
      <p:font typeface="Dekko" panose="020B0604020202020204" charset="0"/>
      <p:regular r:id="rId32"/>
    </p:embeddedFont>
    <p:embeddedFont>
      <p:font typeface="Itim" panose="020B0604020202020204" charset="-34"/>
      <p:regular r:id="rId33"/>
    </p:embeddedFont>
    <p:embeddedFont>
      <p:font typeface="League Spartan" panose="020B0604020202020204" charset="0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1DC4287-E99F-DF0D-7209-E7C45A5BB0E4}" name="Gagandeep Kaur" initials="GK" userId="S::gagkau91@student.wintec.ac.nz::82429aec-7f80-421c-ac60-706d905867c1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E2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627B4C-693C-17AA-306F-50FA3490670F}" v="909" dt="2024-04-03T03:16:52.489"/>
    <p1510:client id="{11B32D9E-805B-8B62-0922-EE0234C4D54E}" v="69" dt="2024-04-03T01:37:38.047"/>
    <p1510:client id="{8316652E-FBB2-4058-9B38-481C1473AE14}" v="1343" dt="2024-04-03T05:31:13.004"/>
    <p1510:client id="{C4D8AAA6-A6EA-32DD-4899-483E9A2E32D3}" v="673" dt="2024-04-03T04:34:56.620"/>
    <p1510:client id="{FEFA5253-B3B6-6B71-0E8C-036DE23D9B5A}" v="14" dt="2024-04-03T05:10:30.3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436" autoAdjust="0"/>
    <p:restoredTop sz="90668" autoAdjust="0"/>
  </p:normalViewPr>
  <p:slideViewPr>
    <p:cSldViewPr snapToGrid="0">
      <p:cViewPr varScale="1">
        <p:scale>
          <a:sx n="38" d="100"/>
          <a:sy n="38" d="100"/>
        </p:scale>
        <p:origin x="872" y="2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5/10/relationships/revisionInfo" Target="revisionInfo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theme" Target="theme/theme1.xml"/><Relationship Id="rId40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9D837-06C6-4BEE-99D6-9BCA9EE3EFA0}" type="datetimeFigureOut">
              <a:rPr lang="en-NZ" smtClean="0"/>
              <a:t>6/06/2024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4189A9-A9E7-4E74-8DC5-08D7812F253E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216258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504C44"/>
                </a:solidFill>
                <a:effectLst/>
                <a:latin typeface="Dekko" panose="020B0604020202020204" charset="0"/>
                <a:cs typeface="Dekko" panose="020B0604020202020204" charset="0"/>
              </a:rPr>
              <a:t>Our passion: Creating impressive, user-friendly websites. 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u="none" strike="noStrike" dirty="0">
                <a:solidFill>
                  <a:srgbClr val="504C44"/>
                </a:solidFill>
                <a:effectLst/>
                <a:latin typeface="Dekko" panose="020B0604020202020204" charset="0"/>
                <a:cs typeface="Dekko" panose="020B0604020202020204" charset="0"/>
              </a:rPr>
              <a:t>Our team: Developers, Designers, Testers, Database Strategists, united to bring visions to life.</a:t>
            </a:r>
            <a:endParaRPr lang="en-US" sz="12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415628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396086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1. Quality: </a:t>
            </a:r>
            <a:r>
              <a:rPr lang="en-US" sz="1200" dirty="0">
                <a:solidFill>
                  <a:srgbClr val="000000"/>
                </a:solidFill>
                <a:latin typeface="Dekko"/>
                <a:ea typeface="Calibri"/>
                <a:cs typeface="Dekko"/>
              </a:rPr>
              <a:t>Rasai uses fresh, high-quality ingredients and preparing delicious, well-presented dishes.</a:t>
            </a:r>
            <a:endParaRPr lang="en-US" sz="1200" dirty="0">
              <a:latin typeface="Dekko"/>
              <a:ea typeface="Calibri"/>
              <a:cs typeface="Dekko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2. Professionalism: </a:t>
            </a:r>
            <a:r>
              <a:rPr lang="en-US" sz="1200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Rasai is upholding high standards of professionalism in all interactions, from initial inquiries to event execution.</a:t>
            </a:r>
            <a:endParaRPr lang="en-US" sz="1200" dirty="0">
              <a:latin typeface="Calibri"/>
              <a:ea typeface="Calibri"/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3. Commitment: </a:t>
            </a:r>
            <a:r>
              <a:rPr lang="en-US" sz="1200" dirty="0">
                <a:solidFill>
                  <a:srgbClr val="504C44"/>
                </a:solidFill>
                <a:latin typeface="Calibri"/>
                <a:ea typeface="Calibri"/>
                <a:cs typeface="Calibri"/>
              </a:rPr>
              <a:t> Their commitment to excellence and customer satisfaction drives everything we do.</a:t>
            </a:r>
            <a:endParaRPr lang="en-US" sz="1400" dirty="0">
              <a:latin typeface="Dekko"/>
              <a:cs typeface="Dekko"/>
            </a:endParaRPr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284047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1. Booking system: </a:t>
            </a:r>
            <a:r>
              <a:rPr lang="en-US" sz="1200" dirty="0">
                <a:ea typeface="+mn-lt"/>
                <a:cs typeface="+mn-lt"/>
              </a:rPr>
              <a:t>Developing a web application with integrated booking functionality for enhanced customer convenience.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2. User centric Design: </a:t>
            </a:r>
            <a:r>
              <a:rPr lang="en-US" sz="1200" dirty="0">
                <a:ea typeface="Calibri"/>
                <a:cs typeface="Calibri"/>
              </a:rPr>
              <a:t>Enhancing website usability and appeal for better user experience.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3. Admin Dashboard: </a:t>
            </a:r>
            <a:r>
              <a:rPr lang="en-US" sz="1200" dirty="0">
                <a:ea typeface="+mn-lt"/>
                <a:cs typeface="+mn-lt"/>
              </a:rPr>
              <a:t>Introducing an intuitive backend interface for efficient website management.</a:t>
            </a:r>
            <a:endParaRPr lang="en-US" dirty="0">
              <a:ea typeface="+mn-lt"/>
              <a:cs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IN" dirty="0"/>
              <a:t>4. Seo optimisation: </a:t>
            </a:r>
            <a:r>
              <a:rPr lang="en-US" sz="1200" dirty="0">
                <a:ea typeface="+mn-lt"/>
                <a:cs typeface="+mn-lt"/>
              </a:rPr>
              <a:t>Prioritizing strategies to improve search engine ranking and drive increased web traffic.</a:t>
            </a:r>
            <a:endParaRPr lang="en-US" dirty="0"/>
          </a:p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994316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08319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885920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4189A9-A9E7-4E74-8DC5-08D7812F253E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5443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5" Type="http://schemas.openxmlformats.org/officeDocument/2006/relationships/image" Target="../media/image1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13" Type="http://schemas.openxmlformats.org/officeDocument/2006/relationships/image" Target="../media/image90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8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5.png"/><Relationship Id="rId11" Type="http://schemas.openxmlformats.org/officeDocument/2006/relationships/image" Target="../media/image88.png"/><Relationship Id="rId5" Type="http://schemas.openxmlformats.org/officeDocument/2006/relationships/image" Target="../media/image84.png"/><Relationship Id="rId10" Type="http://schemas.openxmlformats.org/officeDocument/2006/relationships/image" Target="../media/image19.svg"/><Relationship Id="rId4" Type="http://schemas.openxmlformats.org/officeDocument/2006/relationships/image" Target="../media/image8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9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9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9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2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3.png"/><Relationship Id="rId9" Type="http://schemas.openxmlformats.org/officeDocument/2006/relationships/image" Target="../media/image9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82.png"/><Relationship Id="rId7" Type="http://schemas.openxmlformats.org/officeDocument/2006/relationships/image" Target="../media/image87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6.png"/><Relationship Id="rId11" Type="http://schemas.openxmlformats.org/officeDocument/2006/relationships/image" Target="../media/image95.png"/><Relationship Id="rId5" Type="http://schemas.openxmlformats.org/officeDocument/2006/relationships/image" Target="../media/image85.png"/><Relationship Id="rId10" Type="http://schemas.openxmlformats.org/officeDocument/2006/relationships/image" Target="../media/image88.png"/><Relationship Id="rId4" Type="http://schemas.openxmlformats.org/officeDocument/2006/relationships/image" Target="../media/image83.png"/><Relationship Id="rId9" Type="http://schemas.openxmlformats.org/officeDocument/2006/relationships/image" Target="../media/image19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svg"/><Relationship Id="rId5" Type="http://schemas.openxmlformats.org/officeDocument/2006/relationships/image" Target="../media/image96.png"/><Relationship Id="rId4" Type="http://schemas.openxmlformats.org/officeDocument/2006/relationships/image" Target="../media/image6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1.jpeg"/><Relationship Id="rId7" Type="http://schemas.openxmlformats.org/officeDocument/2006/relationships/image" Target="../media/image3.png"/><Relationship Id="rId12" Type="http://schemas.microsoft.com/office/2007/relationships/hdphoto" Target="../media/hdphoto1.wd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102.png"/><Relationship Id="rId5" Type="http://schemas.openxmlformats.org/officeDocument/2006/relationships/image" Target="../media/image96.png"/><Relationship Id="rId10" Type="http://schemas.openxmlformats.org/officeDocument/2006/relationships/image" Target="../media/image101.png"/><Relationship Id="rId4" Type="http://schemas.openxmlformats.org/officeDocument/2006/relationships/image" Target="../media/image68.png"/><Relationship Id="rId9" Type="http://schemas.openxmlformats.org/officeDocument/2006/relationships/image" Target="../media/image100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7" Type="http://schemas.openxmlformats.org/officeDocument/2006/relationships/image" Target="../media/image10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76.svg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svg"/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svg"/><Relationship Id="rId9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13" Type="http://schemas.openxmlformats.org/officeDocument/2006/relationships/image" Target="../media/image116.png"/><Relationship Id="rId3" Type="http://schemas.openxmlformats.org/officeDocument/2006/relationships/image" Target="../media/image82.png"/><Relationship Id="rId7" Type="http://schemas.openxmlformats.org/officeDocument/2006/relationships/image" Target="../media/image110.svg"/><Relationship Id="rId12" Type="http://schemas.openxmlformats.org/officeDocument/2006/relationships/image" Target="../media/image115.svg"/><Relationship Id="rId17" Type="http://schemas.openxmlformats.org/officeDocument/2006/relationships/image" Target="../media/image22.png"/><Relationship Id="rId2" Type="http://schemas.openxmlformats.org/officeDocument/2006/relationships/image" Target="../media/image1.jpeg"/><Relationship Id="rId16" Type="http://schemas.openxmlformats.org/officeDocument/2006/relationships/image" Target="../media/image11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5" Type="http://schemas.openxmlformats.org/officeDocument/2006/relationships/image" Target="../media/image11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Relationship Id="rId14" Type="http://schemas.openxmlformats.org/officeDocument/2006/relationships/image" Target="../media/image117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9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121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svg"/><Relationship Id="rId3" Type="http://schemas.openxmlformats.org/officeDocument/2006/relationships/image" Target="../media/image120.png"/><Relationship Id="rId7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4.png"/><Relationship Id="rId10" Type="http://schemas.openxmlformats.org/officeDocument/2006/relationships/image" Target="../media/image46.png"/><Relationship Id="rId4" Type="http://schemas.openxmlformats.org/officeDocument/2006/relationships/image" Target="../media/image122.png"/><Relationship Id="rId9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2.svg"/><Relationship Id="rId3" Type="http://schemas.openxmlformats.org/officeDocument/2006/relationships/image" Target="../media/image1.jpe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image" Target="../media/image1.jpeg"/><Relationship Id="rId7" Type="http://schemas.openxmlformats.org/officeDocument/2006/relationships/image" Target="../media/image36.svg"/><Relationship Id="rId12" Type="http://schemas.openxmlformats.org/officeDocument/2006/relationships/image" Target="../media/image41.jpe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11" Type="http://schemas.openxmlformats.org/officeDocument/2006/relationships/image" Target="../media/image40.jpeg"/><Relationship Id="rId5" Type="http://schemas.openxmlformats.org/officeDocument/2006/relationships/image" Target="../media/image35.png"/><Relationship Id="rId15" Type="http://schemas.openxmlformats.org/officeDocument/2006/relationships/image" Target="../media/image44.jpeg"/><Relationship Id="rId10" Type="http://schemas.openxmlformats.org/officeDocument/2006/relationships/image" Target="../media/image39.jpeg"/><Relationship Id="rId4" Type="http://schemas.openxmlformats.org/officeDocument/2006/relationships/image" Target="../media/image34.png"/><Relationship Id="rId9" Type="http://schemas.openxmlformats.org/officeDocument/2006/relationships/image" Target="../media/image38.svg"/><Relationship Id="rId14" Type="http://schemas.openxmlformats.org/officeDocument/2006/relationships/image" Target="../media/image4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31.png"/><Relationship Id="rId18" Type="http://schemas.openxmlformats.org/officeDocument/2006/relationships/image" Target="../media/image22.png"/><Relationship Id="rId3" Type="http://schemas.openxmlformats.org/officeDocument/2006/relationships/image" Target="../media/image1.jpe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58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svg"/><Relationship Id="rId11" Type="http://schemas.openxmlformats.org/officeDocument/2006/relationships/image" Target="../media/image53.png"/><Relationship Id="rId5" Type="http://schemas.openxmlformats.org/officeDocument/2006/relationships/image" Target="../media/image26.png"/><Relationship Id="rId15" Type="http://schemas.openxmlformats.org/officeDocument/2006/relationships/image" Target="../media/image56.png"/><Relationship Id="rId10" Type="http://schemas.openxmlformats.org/officeDocument/2006/relationships/image" Target="../media/image52.png"/><Relationship Id="rId4" Type="http://schemas.openxmlformats.org/officeDocument/2006/relationships/image" Target="../media/image47.png"/><Relationship Id="rId9" Type="http://schemas.openxmlformats.org/officeDocument/2006/relationships/image" Target="../media/image51.png"/><Relationship Id="rId14" Type="http://schemas.openxmlformats.org/officeDocument/2006/relationships/image" Target="../media/image5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1.jpe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11" Type="http://schemas.openxmlformats.org/officeDocument/2006/relationships/image" Target="../media/image22.png"/><Relationship Id="rId5" Type="http://schemas.openxmlformats.org/officeDocument/2006/relationships/image" Target="../media/image60.png"/><Relationship Id="rId10" Type="http://schemas.openxmlformats.org/officeDocument/2006/relationships/image" Target="../media/image65.sv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2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1.jpeg"/><Relationship Id="rId7" Type="http://schemas.openxmlformats.org/officeDocument/2006/relationships/image" Target="../media/image19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69.png"/><Relationship Id="rId10" Type="http://schemas.openxmlformats.org/officeDocument/2006/relationships/image" Target="../media/image22.png"/><Relationship Id="rId4" Type="http://schemas.openxmlformats.org/officeDocument/2006/relationships/image" Target="../media/image68.png"/><Relationship Id="rId9" Type="http://schemas.openxmlformats.org/officeDocument/2006/relationships/image" Target="../media/image7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22.png"/><Relationship Id="rId3" Type="http://schemas.openxmlformats.org/officeDocument/2006/relationships/image" Target="../media/image72.png"/><Relationship Id="rId7" Type="http://schemas.openxmlformats.org/officeDocument/2006/relationships/image" Target="../media/image76.svg"/><Relationship Id="rId12" Type="http://schemas.openxmlformats.org/officeDocument/2006/relationships/image" Target="../media/image8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openxmlformats.org/officeDocument/2006/relationships/image" Target="../media/image74.svg"/><Relationship Id="rId10" Type="http://schemas.openxmlformats.org/officeDocument/2006/relationships/image" Target="../media/image79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5976154">
            <a:off x="3130627" y="-2087390"/>
            <a:ext cx="11386258" cy="14461778"/>
          </a:xfrm>
          <a:custGeom>
            <a:avLst/>
            <a:gdLst/>
            <a:ahLst/>
            <a:cxnLst/>
            <a:rect l="l" t="t" r="r" b="b"/>
            <a:pathLst>
              <a:path w="11386258" h="14461778">
                <a:moveTo>
                  <a:pt x="0" y="0"/>
                </a:moveTo>
                <a:lnTo>
                  <a:pt x="11386258" y="0"/>
                </a:lnTo>
                <a:lnTo>
                  <a:pt x="11386258" y="14461778"/>
                </a:lnTo>
                <a:lnTo>
                  <a:pt x="0" y="1446177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>
            <a:off x="2750591" y="3525746"/>
            <a:ext cx="12786818" cy="38362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858"/>
              </a:lnSpc>
            </a:pPr>
            <a:r>
              <a:rPr lang="en-US" sz="22200" spc="-288" dirty="0">
                <a:solidFill>
                  <a:srgbClr val="000000"/>
                </a:solidFill>
                <a:latin typeface="A Day Without Sun Text Bold"/>
              </a:rPr>
              <a:t>Rasai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5035662" y="2278233"/>
            <a:ext cx="8216677" cy="16953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839"/>
              </a:lnSpc>
              <a:spcBef>
                <a:spcPct val="0"/>
              </a:spcBef>
            </a:pPr>
            <a:r>
              <a:rPr lang="en-US" sz="10599" spc="116" dirty="0">
                <a:solidFill>
                  <a:srgbClr val="000000"/>
                </a:solidFill>
                <a:latin typeface="Ballpoint"/>
              </a:rPr>
              <a:t>Website Project</a:t>
            </a:r>
          </a:p>
        </p:txBody>
      </p:sp>
      <p:sp>
        <p:nvSpPr>
          <p:cNvPr id="7" name="Freeform 7"/>
          <p:cNvSpPr/>
          <p:nvPr/>
        </p:nvSpPr>
        <p:spPr>
          <a:xfrm rot="1060722" flipH="1">
            <a:off x="304583" y="1362589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8" name="Freeform 8"/>
          <p:cNvSpPr/>
          <p:nvPr/>
        </p:nvSpPr>
        <p:spPr>
          <a:xfrm rot="671662">
            <a:off x="1556484" y="2783598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9" name="Freeform 9"/>
          <p:cNvSpPr/>
          <p:nvPr/>
        </p:nvSpPr>
        <p:spPr>
          <a:xfrm rot="98986" flipH="1">
            <a:off x="13066934" y="4998174"/>
            <a:ext cx="4581499" cy="4608449"/>
          </a:xfrm>
          <a:custGeom>
            <a:avLst/>
            <a:gdLst/>
            <a:ahLst/>
            <a:cxnLst/>
            <a:rect l="l" t="t" r="r" b="b"/>
            <a:pathLst>
              <a:path w="4581499" h="4608449">
                <a:moveTo>
                  <a:pt x="4581499" y="0"/>
                </a:moveTo>
                <a:lnTo>
                  <a:pt x="0" y="0"/>
                </a:lnTo>
                <a:lnTo>
                  <a:pt x="0" y="4608448"/>
                </a:lnTo>
                <a:lnTo>
                  <a:pt x="4581499" y="4608448"/>
                </a:lnTo>
                <a:lnTo>
                  <a:pt x="4581499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0" name="Freeform 10"/>
          <p:cNvSpPr/>
          <p:nvPr/>
        </p:nvSpPr>
        <p:spPr>
          <a:xfrm>
            <a:off x="14344794" y="6449138"/>
            <a:ext cx="2025780" cy="1966848"/>
          </a:xfrm>
          <a:custGeom>
            <a:avLst/>
            <a:gdLst/>
            <a:ahLst/>
            <a:cxnLst/>
            <a:rect l="l" t="t" r="r" b="b"/>
            <a:pathLst>
              <a:path w="2025780" h="1966848">
                <a:moveTo>
                  <a:pt x="0" y="0"/>
                </a:moveTo>
                <a:lnTo>
                  <a:pt x="2025780" y="0"/>
                </a:lnTo>
                <a:lnTo>
                  <a:pt x="2025780" y="1966848"/>
                </a:lnTo>
                <a:lnTo>
                  <a:pt x="0" y="196684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1" name="Freeform 11"/>
          <p:cNvSpPr/>
          <p:nvPr/>
        </p:nvSpPr>
        <p:spPr>
          <a:xfrm rot="3459258" flipH="1">
            <a:off x="13378512" y="1179570"/>
            <a:ext cx="2506725" cy="3905663"/>
          </a:xfrm>
          <a:custGeom>
            <a:avLst/>
            <a:gdLst/>
            <a:ahLst/>
            <a:cxnLst/>
            <a:rect l="l" t="t" r="r" b="b"/>
            <a:pathLst>
              <a:path w="2506725" h="3905663">
                <a:moveTo>
                  <a:pt x="2506725" y="0"/>
                </a:moveTo>
                <a:lnTo>
                  <a:pt x="0" y="0"/>
                </a:lnTo>
                <a:lnTo>
                  <a:pt x="0" y="3905662"/>
                </a:lnTo>
                <a:lnTo>
                  <a:pt x="2506725" y="3905662"/>
                </a:lnTo>
                <a:lnTo>
                  <a:pt x="2506725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2" name="Freeform 12"/>
          <p:cNvSpPr/>
          <p:nvPr/>
        </p:nvSpPr>
        <p:spPr>
          <a:xfrm rot="-4245636" flipH="1">
            <a:off x="2579731" y="5973413"/>
            <a:ext cx="1705687" cy="3374560"/>
          </a:xfrm>
          <a:custGeom>
            <a:avLst/>
            <a:gdLst/>
            <a:ahLst/>
            <a:cxnLst/>
            <a:rect l="l" t="t" r="r" b="b"/>
            <a:pathLst>
              <a:path w="1705687" h="3374560">
                <a:moveTo>
                  <a:pt x="1705687" y="0"/>
                </a:moveTo>
                <a:lnTo>
                  <a:pt x="0" y="0"/>
                </a:lnTo>
                <a:lnTo>
                  <a:pt x="0" y="3374560"/>
                </a:lnTo>
                <a:lnTo>
                  <a:pt x="1705687" y="3374560"/>
                </a:lnTo>
                <a:lnTo>
                  <a:pt x="1705687" y="0"/>
                </a:lnTo>
                <a:close/>
              </a:path>
            </a:pathLst>
          </a:custGeom>
          <a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3" name="Freeform 13"/>
          <p:cNvSpPr/>
          <p:nvPr/>
        </p:nvSpPr>
        <p:spPr>
          <a:xfrm rot="488334">
            <a:off x="7097944" y="6933894"/>
            <a:ext cx="3788362" cy="737009"/>
          </a:xfrm>
          <a:custGeom>
            <a:avLst/>
            <a:gdLst/>
            <a:ahLst/>
            <a:cxnLst/>
            <a:rect l="l" t="t" r="r" b="b"/>
            <a:pathLst>
              <a:path w="3788362" h="737009">
                <a:moveTo>
                  <a:pt x="0" y="0"/>
                </a:moveTo>
                <a:lnTo>
                  <a:pt x="3788363" y="0"/>
                </a:lnTo>
                <a:lnTo>
                  <a:pt x="3788363" y="737008"/>
                </a:lnTo>
                <a:lnTo>
                  <a:pt x="0" y="737008"/>
                </a:lnTo>
                <a:lnTo>
                  <a:pt x="0" y="0"/>
                </a:lnTo>
                <a:close/>
              </a:path>
            </a:pathLst>
          </a:custGeom>
          <a:blipFill>
            <a:blip r:embed="rId14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1026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90A3EC15-59D2-90CC-74A8-E136CB93E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278004" y="8041642"/>
            <a:ext cx="3428241" cy="146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CDF722FC-EEC6-01F0-E47A-C6369C571E92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1613" y="647700"/>
            <a:ext cx="4962587" cy="9296400"/>
          </a:xfrm>
          <a:prstGeom prst="rect">
            <a:avLst/>
          </a:prstGeom>
        </p:spPr>
      </p:pic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7" y="1229401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7D25DFE4-6C57-BB2F-1221-C83D8A5DC448}"/>
              </a:ext>
            </a:extLst>
          </p:cNvPr>
          <p:cNvSpPr/>
          <p:nvPr/>
        </p:nvSpPr>
        <p:spPr>
          <a:xfrm>
            <a:off x="12923631" y="492247"/>
            <a:ext cx="1270914" cy="1629377"/>
          </a:xfrm>
          <a:custGeom>
            <a:avLst/>
            <a:gdLst/>
            <a:ahLst/>
            <a:cxnLst/>
            <a:rect l="l" t="t" r="r" b="b"/>
            <a:pathLst>
              <a:path w="1270914" h="1629377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773165" y="3447834"/>
            <a:ext cx="4345181" cy="49295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endParaRPr lang="en-US" sz="28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2800" dirty="0">
                <a:solidFill>
                  <a:srgbClr val="000000"/>
                </a:solidFill>
                <a:latin typeface="Dekko"/>
              </a:rPr>
              <a:t>About</a:t>
            </a:r>
            <a:r>
              <a:rPr lang="en-US" sz="2800">
                <a:solidFill>
                  <a:srgbClr val="000000"/>
                </a:solidFill>
                <a:latin typeface="Dekko"/>
              </a:rPr>
              <a:t>, food menu, and booking </a:t>
            </a:r>
            <a:r>
              <a:rPr lang="en-US" sz="2800" dirty="0">
                <a:solidFill>
                  <a:srgbClr val="000000"/>
                </a:solidFill>
                <a:latin typeface="Dekko"/>
              </a:rPr>
              <a:t>shortcuts lead to their </a:t>
            </a:r>
            <a:r>
              <a:rPr lang="en-US" sz="2800">
                <a:solidFill>
                  <a:srgbClr val="000000"/>
                </a:solidFill>
                <a:latin typeface="Dekko"/>
              </a:rPr>
              <a:t>respective pages.</a:t>
            </a:r>
            <a:endParaRPr lang="en-US" sz="28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endParaRPr lang="en-US" sz="28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2800" dirty="0">
                <a:solidFill>
                  <a:srgbClr val="000000"/>
                </a:solidFill>
                <a:latin typeface="Dekko"/>
              </a:rPr>
              <a:t>Top navigation bar will show the logo and links to </a:t>
            </a:r>
            <a:r>
              <a:rPr lang="en-US" sz="2800">
                <a:solidFill>
                  <a:srgbClr val="000000"/>
                </a:solidFill>
                <a:latin typeface="Dekko"/>
              </a:rPr>
              <a:t>each page (including the login page for admin).</a:t>
            </a:r>
            <a:endParaRPr lang="en-US" sz="28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endParaRPr lang="en-US" sz="28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2800" dirty="0">
                <a:solidFill>
                  <a:srgbClr val="000000"/>
                </a:solidFill>
                <a:latin typeface="Dekko"/>
              </a:rPr>
              <a:t>Bottom footer will include </a:t>
            </a:r>
            <a:r>
              <a:rPr lang="en-US" sz="2800">
                <a:solidFill>
                  <a:srgbClr val="000000"/>
                </a:solidFill>
                <a:latin typeface="Dekko"/>
              </a:rPr>
              <a:t>contact details.</a:t>
            </a:r>
            <a:endParaRPr lang="en-US" sz="2800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Home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302672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5384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1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CC15C67-B27E-26AF-41DE-BFB5089257D4}"/>
              </a:ext>
            </a:extLst>
          </p:cNvPr>
          <p:cNvGrpSpPr/>
          <p:nvPr/>
        </p:nvGrpSpPr>
        <p:grpSpPr>
          <a:xfrm>
            <a:off x="11105488" y="4991515"/>
            <a:ext cx="1276646" cy="1311029"/>
            <a:chOff x="10818257" y="4338376"/>
            <a:chExt cx="1454665" cy="1655164"/>
          </a:xfrm>
        </p:grpSpPr>
        <p:sp>
          <p:nvSpPr>
            <p:cNvPr id="34" name="Freeform 8">
              <a:extLst>
                <a:ext uri="{FF2B5EF4-FFF2-40B4-BE49-F238E27FC236}">
                  <a16:creationId xmlns:a16="http://schemas.microsoft.com/office/drawing/2014/main" id="{74239BA1-AA58-F375-3B4D-AE6536A499A3}"/>
                </a:ext>
              </a:extLst>
            </p:cNvPr>
            <p:cNvSpPr/>
            <p:nvPr/>
          </p:nvSpPr>
          <p:spPr>
            <a:xfrm rot="131805">
              <a:off x="10818257" y="4612425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6" y="0"/>
                  </a:lnTo>
                  <a:lnTo>
                    <a:pt x="1454666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5" name="TextBox 18">
              <a:extLst>
                <a:ext uri="{FF2B5EF4-FFF2-40B4-BE49-F238E27FC236}">
                  <a16:creationId xmlns:a16="http://schemas.microsoft.com/office/drawing/2014/main" id="{43F4427E-1A49-E289-3FA3-E993FE7FD02D}"/>
                </a:ext>
              </a:extLst>
            </p:cNvPr>
            <p:cNvSpPr txBox="1"/>
            <p:nvPr/>
          </p:nvSpPr>
          <p:spPr>
            <a:xfrm>
              <a:off x="11066083" y="4338376"/>
              <a:ext cx="929176" cy="152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2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BA9AD288-7586-F005-B455-5C7C5037FB7F}"/>
              </a:ext>
            </a:extLst>
          </p:cNvPr>
          <p:cNvGrpSpPr/>
          <p:nvPr/>
        </p:nvGrpSpPr>
        <p:grpSpPr>
          <a:xfrm>
            <a:off x="11162844" y="7087596"/>
            <a:ext cx="1196909" cy="1352553"/>
            <a:chOff x="16231979" y="3711709"/>
            <a:chExt cx="1454665" cy="1684712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1B262373-D710-43ED-847B-6D7DA55A3AE6}"/>
                </a:ext>
              </a:extLst>
            </p:cNvPr>
            <p:cNvSpPr/>
            <p:nvPr/>
          </p:nvSpPr>
          <p:spPr>
            <a:xfrm rot="131805">
              <a:off x="16231979" y="4015306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8" name="TextBox 19">
              <a:extLst>
                <a:ext uri="{FF2B5EF4-FFF2-40B4-BE49-F238E27FC236}">
                  <a16:creationId xmlns:a16="http://schemas.microsoft.com/office/drawing/2014/main" id="{78557374-2F63-0890-F4D8-605FADC3EE21}"/>
                </a:ext>
              </a:extLst>
            </p:cNvPr>
            <p:cNvSpPr txBox="1"/>
            <p:nvPr/>
          </p:nvSpPr>
          <p:spPr>
            <a:xfrm>
              <a:off x="16494724" y="3711709"/>
              <a:ext cx="929176" cy="1500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24655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7" y="1229401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859138" y="3894573"/>
            <a:ext cx="4345181" cy="123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endParaRPr lang="en-US" sz="280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2800">
                <a:solidFill>
                  <a:srgbClr val="000000"/>
                </a:solidFill>
                <a:latin typeface="Dekko"/>
              </a:rPr>
              <a:t>Info and history about the company with photos.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About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848100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633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endParaRPr lang="en-US" sz="6000">
                <a:solidFill>
                  <a:srgbClr val="000000"/>
                </a:solidFill>
                <a:latin typeface="Itim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5FE78644-D50E-E2E6-199F-5334A7A8C1F2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34942" y="571500"/>
            <a:ext cx="7080947" cy="937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532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7" y="1229401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702476" y="3929541"/>
            <a:ext cx="4345181" cy="127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endParaRPr lang="en-US" sz="2800">
              <a:solidFill>
                <a:srgbClr val="000000"/>
              </a:solidFill>
              <a:latin typeface="Dekko"/>
            </a:endParaRPr>
          </a:p>
          <a:p>
            <a:r>
              <a:rPr lang="en-NZ" sz="2800">
                <a:latin typeface="Dekko" panose="020B0604020202020204" charset="0"/>
                <a:cs typeface="Dekko" panose="020B0604020202020204" charset="0"/>
              </a:rPr>
              <a:t>What’s on the menu, with pictures.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Food menu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848100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633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endParaRPr lang="en-US" sz="6000">
                <a:solidFill>
                  <a:srgbClr val="000000"/>
                </a:solidFill>
                <a:latin typeface="Itim"/>
              </a:endParaRPr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C6F751B2-ADA9-5F60-3D1D-BF243D57D35A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59725" y="656342"/>
            <a:ext cx="4777149" cy="9287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44076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7" y="1229401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702476" y="3929541"/>
            <a:ext cx="4345181" cy="127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endParaRPr lang="en-US" sz="2800">
              <a:solidFill>
                <a:srgbClr val="000000"/>
              </a:solidFill>
              <a:latin typeface="Dekko"/>
            </a:endParaRPr>
          </a:p>
          <a:p>
            <a:r>
              <a:rPr lang="en-US" sz="2800">
                <a:latin typeface="Dekko" panose="020B0604020202020204" charset="0"/>
                <a:cs typeface="Dekko" panose="020B0604020202020204" charset="0"/>
              </a:rPr>
              <a:t>Book your planned events here.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Booking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848100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633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endParaRPr lang="en-US" sz="6000">
                <a:solidFill>
                  <a:srgbClr val="000000"/>
                </a:solidFill>
                <a:latin typeface="Itim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D5885A1-2759-1F08-F814-1EAFB74AAC5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376" y="1526742"/>
            <a:ext cx="7249832" cy="7688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9152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7" y="1229401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702476" y="3929541"/>
            <a:ext cx="4345181" cy="127214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endParaRPr lang="en-US" sz="2800">
              <a:solidFill>
                <a:srgbClr val="000000"/>
              </a:solidFill>
              <a:latin typeface="Dekko"/>
            </a:endParaRPr>
          </a:p>
          <a:p>
            <a:r>
              <a:rPr lang="en-US" sz="2800">
                <a:latin typeface="Dekko" panose="020B0604020202020204" charset="0"/>
                <a:cs typeface="Dekko" panose="020B0604020202020204" charset="0"/>
              </a:rPr>
              <a:t>Admin can log in using a username and password here.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819"/>
              </a:lnSpc>
              <a:spcBef>
                <a:spcPct val="0"/>
              </a:spcBef>
            </a:pPr>
            <a:r>
              <a:rPr lang="en-US" sz="6299">
                <a:solidFill>
                  <a:srgbClr val="000000"/>
                </a:solidFill>
                <a:latin typeface="Ballpoint"/>
              </a:rPr>
              <a:t>Login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799974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633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endParaRPr lang="en-US" sz="6000">
                <a:solidFill>
                  <a:srgbClr val="000000"/>
                </a:solidFill>
                <a:latin typeface="Itim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D5885A1-2759-1F08-F814-1EAFB74AAC50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376" y="3331785"/>
            <a:ext cx="7249832" cy="4078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8605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-32657" y="193098"/>
            <a:ext cx="9817658" cy="10665402"/>
          </a:xfrm>
          <a:custGeom>
            <a:avLst/>
            <a:gdLst/>
            <a:ahLst/>
            <a:cxnLst/>
            <a:rect l="l" t="t" r="r" b="b"/>
            <a:pathLst>
              <a:path w="7189477" h="5321547">
                <a:moveTo>
                  <a:pt x="0" y="0"/>
                </a:moveTo>
                <a:lnTo>
                  <a:pt x="7189477" y="0"/>
                </a:lnTo>
                <a:lnTo>
                  <a:pt x="7189477" y="5321547"/>
                </a:lnTo>
                <a:lnTo>
                  <a:pt x="0" y="53215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Freeform 4"/>
          <p:cNvSpPr/>
          <p:nvPr/>
        </p:nvSpPr>
        <p:spPr>
          <a:xfrm>
            <a:off x="609600" y="0"/>
            <a:ext cx="1143000" cy="1104900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B9BDF678-AB09-ED20-C501-6874FE9DCCF9}"/>
              </a:ext>
            </a:extLst>
          </p:cNvPr>
          <p:cNvSpPr/>
          <p:nvPr/>
        </p:nvSpPr>
        <p:spPr>
          <a:xfrm rot="144601">
            <a:off x="11623596" y="1377704"/>
            <a:ext cx="6106307" cy="8784794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5" y="0"/>
                </a:lnTo>
                <a:lnTo>
                  <a:pt x="5356865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Freeform 7">
            <a:extLst>
              <a:ext uri="{FF2B5EF4-FFF2-40B4-BE49-F238E27FC236}">
                <a16:creationId xmlns:a16="http://schemas.microsoft.com/office/drawing/2014/main" id="{9D9FB85A-FB04-FF08-7B57-DE0401E782DB}"/>
              </a:ext>
            </a:extLst>
          </p:cNvPr>
          <p:cNvSpPr/>
          <p:nvPr/>
        </p:nvSpPr>
        <p:spPr>
          <a:xfrm rot="6783">
            <a:off x="13190034" y="6818132"/>
            <a:ext cx="4008106" cy="2535127"/>
          </a:xfrm>
          <a:custGeom>
            <a:avLst/>
            <a:gdLst/>
            <a:ahLst/>
            <a:cxnLst/>
            <a:rect l="l" t="t" r="r" b="b"/>
            <a:pathLst>
              <a:path w="4008106" h="2535127">
                <a:moveTo>
                  <a:pt x="0" y="0"/>
                </a:moveTo>
                <a:lnTo>
                  <a:pt x="4008106" y="0"/>
                </a:lnTo>
                <a:lnTo>
                  <a:pt x="4008106" y="2535127"/>
                </a:lnTo>
                <a:lnTo>
                  <a:pt x="0" y="2535127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Freeform 9">
            <a:extLst>
              <a:ext uri="{FF2B5EF4-FFF2-40B4-BE49-F238E27FC236}">
                <a16:creationId xmlns:a16="http://schemas.microsoft.com/office/drawing/2014/main" id="{7D25DFE4-6C57-BB2F-1221-C83D8A5DC448}"/>
              </a:ext>
            </a:extLst>
          </p:cNvPr>
          <p:cNvSpPr/>
          <p:nvPr/>
        </p:nvSpPr>
        <p:spPr>
          <a:xfrm>
            <a:off x="12923631" y="492247"/>
            <a:ext cx="1270914" cy="1629377"/>
          </a:xfrm>
          <a:custGeom>
            <a:avLst/>
            <a:gdLst/>
            <a:ahLst/>
            <a:cxnLst/>
            <a:rect l="l" t="t" r="r" b="b"/>
            <a:pathLst>
              <a:path w="1270914" h="1629377">
                <a:moveTo>
                  <a:pt x="0" y="0"/>
                </a:moveTo>
                <a:lnTo>
                  <a:pt x="1270914" y="0"/>
                </a:lnTo>
                <a:lnTo>
                  <a:pt x="1270914" y="1629377"/>
                </a:lnTo>
                <a:lnTo>
                  <a:pt x="0" y="16293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12">
            <a:extLst>
              <a:ext uri="{FF2B5EF4-FFF2-40B4-BE49-F238E27FC236}">
                <a16:creationId xmlns:a16="http://schemas.microsoft.com/office/drawing/2014/main" id="{F9CEF849-0C5A-BE00-9130-70B8401E755B}"/>
              </a:ext>
            </a:extLst>
          </p:cNvPr>
          <p:cNvSpPr txBox="1"/>
          <p:nvPr/>
        </p:nvSpPr>
        <p:spPr>
          <a:xfrm rot="20098">
            <a:off x="12701170" y="4049635"/>
            <a:ext cx="4345181" cy="82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  <a:t>Admin can access all the pages on the Web App</a:t>
            </a:r>
          </a:p>
        </p:txBody>
      </p:sp>
      <p:sp>
        <p:nvSpPr>
          <p:cNvPr id="25" name="TextBox 16">
            <a:extLst>
              <a:ext uri="{FF2B5EF4-FFF2-40B4-BE49-F238E27FC236}">
                <a16:creationId xmlns:a16="http://schemas.microsoft.com/office/drawing/2014/main" id="{3150E511-1206-B8FE-39EB-AA26E08F6361}"/>
              </a:ext>
            </a:extLst>
          </p:cNvPr>
          <p:cNvSpPr txBox="1"/>
          <p:nvPr/>
        </p:nvSpPr>
        <p:spPr>
          <a:xfrm rot="12469">
            <a:off x="12225006" y="2550916"/>
            <a:ext cx="4903487" cy="10079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881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299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Admin page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1D4732D-FB9A-D10F-0E8C-41684EC55126}"/>
              </a:ext>
            </a:extLst>
          </p:cNvPr>
          <p:cNvGrpSpPr/>
          <p:nvPr/>
        </p:nvGrpSpPr>
        <p:grpSpPr>
          <a:xfrm>
            <a:off x="11104612" y="3848100"/>
            <a:ext cx="1315988" cy="1295400"/>
            <a:chOff x="5406651" y="3898558"/>
            <a:chExt cx="1454665" cy="1653914"/>
          </a:xfrm>
        </p:grpSpPr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CF932505-D83D-983B-0B71-5BD457494BAA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NZ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2" name="TextBox 17">
              <a:extLst>
                <a:ext uri="{FF2B5EF4-FFF2-40B4-BE49-F238E27FC236}">
                  <a16:creationId xmlns:a16="http://schemas.microsoft.com/office/drawing/2014/main" id="{2DFB2615-3D92-FE27-0802-53135C305188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633225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ts val="11293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60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Itim"/>
                <a:ea typeface="+mn-ea"/>
                <a:cs typeface="+mn-cs"/>
              </a:endParaRP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D5885A1-2759-1F08-F814-1EAFB74AAC50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652376" y="1950418"/>
            <a:ext cx="7249832" cy="6840765"/>
          </a:xfrm>
          <a:prstGeom prst="rect">
            <a:avLst/>
          </a:prstGeom>
        </p:spPr>
      </p:pic>
      <p:sp>
        <p:nvSpPr>
          <p:cNvPr id="5" name="TextBox 12">
            <a:extLst>
              <a:ext uri="{FF2B5EF4-FFF2-40B4-BE49-F238E27FC236}">
                <a16:creationId xmlns:a16="http://schemas.microsoft.com/office/drawing/2014/main" id="{F52C6150-1E40-89A4-14AE-0F7A6C6084D9}"/>
              </a:ext>
            </a:extLst>
          </p:cNvPr>
          <p:cNvSpPr txBox="1"/>
          <p:nvPr/>
        </p:nvSpPr>
        <p:spPr>
          <a:xfrm rot="20098">
            <a:off x="12701170" y="5237831"/>
            <a:ext cx="4345181" cy="8258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  <a:t>Can view, update, delete or create new menu items</a:t>
            </a:r>
          </a:p>
        </p:txBody>
      </p:sp>
      <p:sp>
        <p:nvSpPr>
          <p:cNvPr id="7" name="TextBox 12">
            <a:extLst>
              <a:ext uri="{FF2B5EF4-FFF2-40B4-BE49-F238E27FC236}">
                <a16:creationId xmlns:a16="http://schemas.microsoft.com/office/drawing/2014/main" id="{C6F6D7BE-3743-CBF4-63F9-880EAA7AD488}"/>
              </a:ext>
            </a:extLst>
          </p:cNvPr>
          <p:cNvSpPr txBox="1"/>
          <p:nvPr/>
        </p:nvSpPr>
        <p:spPr>
          <a:xfrm rot="20098">
            <a:off x="12702369" y="6489931"/>
            <a:ext cx="4345181" cy="123623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18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+mn-cs"/>
              </a:rPr>
              <a:t>In future, admin could be able to see the orders and bookings from the admin page.</a:t>
            </a:r>
          </a:p>
        </p:txBody>
      </p:sp>
    </p:spTree>
    <p:extLst>
      <p:ext uri="{BB962C8B-B14F-4D97-AF65-F5344CB8AC3E}">
        <p14:creationId xmlns:p14="http://schemas.microsoft.com/office/powerpoint/2010/main" val="13652895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5976154">
            <a:off x="1930456" y="-3284912"/>
            <a:ext cx="14099037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A6E62E-032F-913B-0F3D-C831B4B91356}"/>
              </a:ext>
            </a:extLst>
          </p:cNvPr>
          <p:cNvGrpSpPr/>
          <p:nvPr/>
        </p:nvGrpSpPr>
        <p:grpSpPr>
          <a:xfrm>
            <a:off x="4763917" y="266700"/>
            <a:ext cx="9699855" cy="2792091"/>
            <a:chOff x="4763917" y="964997"/>
            <a:chExt cx="9699855" cy="2792091"/>
          </a:xfrm>
        </p:grpSpPr>
        <p:sp>
          <p:nvSpPr>
            <p:cNvPr id="12" name="TextBox 12"/>
            <p:cNvSpPr txBox="1"/>
            <p:nvPr/>
          </p:nvSpPr>
          <p:spPr>
            <a:xfrm>
              <a:off x="4763917" y="964997"/>
              <a:ext cx="9699855" cy="2149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22"/>
                </a:lnSpc>
                <a:spcBef>
                  <a:spcPct val="0"/>
                </a:spcBef>
              </a:pPr>
              <a:r>
                <a:rPr lang="en-US" sz="8800" spc="314" dirty="0">
                  <a:solidFill>
                    <a:srgbClr val="000000"/>
                  </a:solidFill>
                  <a:latin typeface="Ballpoint"/>
                </a:rPr>
                <a:t>RASAI Sitemap</a:t>
              </a: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F659004-88F9-0500-B536-211B0993C281}"/>
                </a:ext>
              </a:extLst>
            </p:cNvPr>
            <p:cNvSpPr/>
            <p:nvPr/>
          </p:nvSpPr>
          <p:spPr>
            <a:xfrm rot="408396">
              <a:off x="6270635" y="2927181"/>
              <a:ext cx="5952113" cy="829907"/>
            </a:xfrm>
            <a:custGeom>
              <a:avLst/>
              <a:gdLst/>
              <a:ahLst/>
              <a:cxnLst/>
              <a:rect l="l" t="t" r="r" b="b"/>
              <a:pathLst>
                <a:path w="4209004" h="550997">
                  <a:moveTo>
                    <a:pt x="0" y="0"/>
                  </a:moveTo>
                  <a:lnTo>
                    <a:pt x="4209004" y="0"/>
                  </a:lnTo>
                  <a:lnTo>
                    <a:pt x="4209004" y="550997"/>
                  </a:lnTo>
                  <a:lnTo>
                    <a:pt x="0" y="5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36" name="AutoShape 2">
            <a:extLst>
              <a:ext uri="{FF2B5EF4-FFF2-40B4-BE49-F238E27FC236}">
                <a16:creationId xmlns:a16="http://schemas.microsoft.com/office/drawing/2014/main" id="{AE005423-A847-590D-C817-C253D5735ED4}"/>
              </a:ext>
            </a:extLst>
          </p:cNvPr>
          <p:cNvSpPr/>
          <p:nvPr/>
        </p:nvSpPr>
        <p:spPr>
          <a:xfrm flipH="1">
            <a:off x="3061493" y="3266413"/>
            <a:ext cx="4815631" cy="106945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37" name="AutoShape 3">
            <a:extLst>
              <a:ext uri="{FF2B5EF4-FFF2-40B4-BE49-F238E27FC236}">
                <a16:creationId xmlns:a16="http://schemas.microsoft.com/office/drawing/2014/main" id="{386E37EB-B6E2-22E4-9E76-E949E4EFD429}"/>
              </a:ext>
            </a:extLst>
          </p:cNvPr>
          <p:cNvSpPr/>
          <p:nvPr/>
        </p:nvSpPr>
        <p:spPr>
          <a:xfrm flipH="1" flipV="1">
            <a:off x="3061493" y="5059240"/>
            <a:ext cx="0" cy="451489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38" name="AutoShape 4">
            <a:extLst>
              <a:ext uri="{FF2B5EF4-FFF2-40B4-BE49-F238E27FC236}">
                <a16:creationId xmlns:a16="http://schemas.microsoft.com/office/drawing/2014/main" id="{571B6D9C-6231-E429-9E94-9C40FCB34553}"/>
              </a:ext>
            </a:extLst>
          </p:cNvPr>
          <p:cNvSpPr/>
          <p:nvPr/>
        </p:nvSpPr>
        <p:spPr>
          <a:xfrm flipH="1" flipV="1">
            <a:off x="12285714" y="5022247"/>
            <a:ext cx="6017" cy="528121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39" name="AutoShape 5">
            <a:extLst>
              <a:ext uri="{FF2B5EF4-FFF2-40B4-BE49-F238E27FC236}">
                <a16:creationId xmlns:a16="http://schemas.microsoft.com/office/drawing/2014/main" id="{5B27A4A3-F351-4AE4-31FC-87D0A3A16630}"/>
              </a:ext>
            </a:extLst>
          </p:cNvPr>
          <p:cNvSpPr/>
          <p:nvPr/>
        </p:nvSpPr>
        <p:spPr>
          <a:xfrm flipH="1">
            <a:off x="6139365" y="3599128"/>
            <a:ext cx="2120323" cy="73673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0" name="AutoShape 6">
            <a:extLst>
              <a:ext uri="{FF2B5EF4-FFF2-40B4-BE49-F238E27FC236}">
                <a16:creationId xmlns:a16="http://schemas.microsoft.com/office/drawing/2014/main" id="{6C427C9B-C70C-7203-ECB8-9DBEDD0E31E8}"/>
              </a:ext>
            </a:extLst>
          </p:cNvPr>
          <p:cNvSpPr/>
          <p:nvPr/>
        </p:nvSpPr>
        <p:spPr>
          <a:xfrm>
            <a:off x="10173736" y="3599128"/>
            <a:ext cx="2117996" cy="73673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41" name="AutoShape 7">
            <a:extLst>
              <a:ext uri="{FF2B5EF4-FFF2-40B4-BE49-F238E27FC236}">
                <a16:creationId xmlns:a16="http://schemas.microsoft.com/office/drawing/2014/main" id="{05F52A1B-BDB1-BAF9-6720-7E71003362A1}"/>
              </a:ext>
            </a:extLst>
          </p:cNvPr>
          <p:cNvSpPr/>
          <p:nvPr/>
        </p:nvSpPr>
        <p:spPr>
          <a:xfrm>
            <a:off x="10557351" y="3266413"/>
            <a:ext cx="4874538" cy="1069450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42" name="Group 8">
            <a:extLst>
              <a:ext uri="{FF2B5EF4-FFF2-40B4-BE49-F238E27FC236}">
                <a16:creationId xmlns:a16="http://schemas.microsoft.com/office/drawing/2014/main" id="{407290E3-62A4-9893-DC9D-C21D9B734A66}"/>
              </a:ext>
            </a:extLst>
          </p:cNvPr>
          <p:cNvGrpSpPr/>
          <p:nvPr/>
        </p:nvGrpSpPr>
        <p:grpSpPr>
          <a:xfrm>
            <a:off x="7877124" y="2933700"/>
            <a:ext cx="2680228" cy="665428"/>
            <a:chOff x="0" y="0"/>
            <a:chExt cx="950803" cy="232134"/>
          </a:xfrm>
        </p:grpSpPr>
        <p:sp>
          <p:nvSpPr>
            <p:cNvPr id="112" name="Freeform 9">
              <a:extLst>
                <a:ext uri="{FF2B5EF4-FFF2-40B4-BE49-F238E27FC236}">
                  <a16:creationId xmlns:a16="http://schemas.microsoft.com/office/drawing/2014/main" id="{06AF0ACC-96EB-AEC9-A56F-379284F2DB22}"/>
                </a:ext>
              </a:extLst>
            </p:cNvPr>
            <p:cNvSpPr/>
            <p:nvPr/>
          </p:nvSpPr>
          <p:spPr>
            <a:xfrm>
              <a:off x="0" y="0"/>
              <a:ext cx="950803" cy="232134"/>
            </a:xfrm>
            <a:custGeom>
              <a:avLst/>
              <a:gdLst/>
              <a:ahLst/>
              <a:cxnLst/>
              <a:rect l="l" t="t" r="r" b="b"/>
              <a:pathLst>
                <a:path w="950803" h="232134">
                  <a:moveTo>
                    <a:pt x="108230" y="0"/>
                  </a:moveTo>
                  <a:lnTo>
                    <a:pt x="842573" y="0"/>
                  </a:lnTo>
                  <a:cubicBezTo>
                    <a:pt x="902347" y="0"/>
                    <a:pt x="950803" y="48456"/>
                    <a:pt x="950803" y="108230"/>
                  </a:cubicBezTo>
                  <a:lnTo>
                    <a:pt x="950803" y="123904"/>
                  </a:lnTo>
                  <a:cubicBezTo>
                    <a:pt x="950803" y="183678"/>
                    <a:pt x="902347" y="232134"/>
                    <a:pt x="842573" y="232134"/>
                  </a:cubicBezTo>
                  <a:lnTo>
                    <a:pt x="108230" y="232134"/>
                  </a:lnTo>
                  <a:cubicBezTo>
                    <a:pt x="48456" y="232134"/>
                    <a:pt x="0" y="183678"/>
                    <a:pt x="0" y="123904"/>
                  </a:cubicBezTo>
                  <a:lnTo>
                    <a:pt x="0" y="108230"/>
                  </a:lnTo>
                  <a:cubicBezTo>
                    <a:pt x="0" y="48456"/>
                    <a:pt x="48456" y="0"/>
                    <a:pt x="108230" y="0"/>
                  </a:cubicBezTo>
                  <a:close/>
                </a:path>
              </a:pathLst>
            </a:custGeom>
            <a:solidFill>
              <a:srgbClr val="FFC000"/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Ballpoint" panose="020B0604020202020204" charset="0"/>
              </a:endParaRPr>
            </a:p>
          </p:txBody>
        </p:sp>
        <p:sp>
          <p:nvSpPr>
            <p:cNvPr id="113" name="TextBox 10">
              <a:extLst>
                <a:ext uri="{FF2B5EF4-FFF2-40B4-BE49-F238E27FC236}">
                  <a16:creationId xmlns:a16="http://schemas.microsoft.com/office/drawing/2014/main" id="{1ECEB74E-0A30-24EC-5E2E-0522CBE3F68A}"/>
                </a:ext>
              </a:extLst>
            </p:cNvPr>
            <p:cNvSpPr txBox="1"/>
            <p:nvPr/>
          </p:nvSpPr>
          <p:spPr>
            <a:xfrm>
              <a:off x="0" y="0"/>
              <a:ext cx="950803" cy="232134"/>
            </a:xfrm>
            <a:prstGeom prst="rect">
              <a:avLst/>
            </a:prstGeom>
          </p:spPr>
          <p:txBody>
            <a:bodyPr lIns="26018" tIns="26018" rIns="26018" bIns="26018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>
                  <a:solidFill>
                    <a:srgbClr val="000000"/>
                  </a:solidFill>
                  <a:latin typeface="Ballpoint" panose="020B0604020202020204" charset="0"/>
                </a:rPr>
                <a:t>Home</a:t>
              </a:r>
              <a:endParaRPr lang="en-US" sz="2663">
                <a:solidFill>
                  <a:srgbClr val="000000"/>
                </a:solidFill>
                <a:latin typeface="Ballpoint" panose="020B0604020202020204" charset="0"/>
              </a:endParaRPr>
            </a:p>
          </p:txBody>
        </p:sp>
      </p:grpSp>
      <p:grpSp>
        <p:nvGrpSpPr>
          <p:cNvPr id="43" name="Group 11">
            <a:extLst>
              <a:ext uri="{FF2B5EF4-FFF2-40B4-BE49-F238E27FC236}">
                <a16:creationId xmlns:a16="http://schemas.microsoft.com/office/drawing/2014/main" id="{AD134C60-165B-C065-56EA-0EF7F2112149}"/>
              </a:ext>
            </a:extLst>
          </p:cNvPr>
          <p:cNvGrpSpPr/>
          <p:nvPr/>
        </p:nvGrpSpPr>
        <p:grpSpPr>
          <a:xfrm>
            <a:off x="1759469" y="4335863"/>
            <a:ext cx="2604047" cy="723376"/>
            <a:chOff x="0" y="0"/>
            <a:chExt cx="2014897" cy="550411"/>
          </a:xfrm>
        </p:grpSpPr>
        <p:sp>
          <p:nvSpPr>
            <p:cNvPr id="110" name="Freeform 12">
              <a:extLst>
                <a:ext uri="{FF2B5EF4-FFF2-40B4-BE49-F238E27FC236}">
                  <a16:creationId xmlns:a16="http://schemas.microsoft.com/office/drawing/2014/main" id="{DBC090E6-FD00-43E3-CDC3-D90378C748A8}"/>
                </a:ext>
              </a:extLst>
            </p:cNvPr>
            <p:cNvSpPr/>
            <p:nvPr/>
          </p:nvSpPr>
          <p:spPr>
            <a:xfrm>
              <a:off x="0" y="0"/>
              <a:ext cx="2014897" cy="550411"/>
            </a:xfrm>
            <a:custGeom>
              <a:avLst/>
              <a:gdLst/>
              <a:ahLst/>
              <a:cxnLst/>
              <a:rect l="l" t="t" r="r" b="b"/>
              <a:pathLst>
                <a:path w="2014897" h="550411">
                  <a:moveTo>
                    <a:pt x="0" y="0"/>
                  </a:moveTo>
                  <a:lnTo>
                    <a:pt x="2014897" y="0"/>
                  </a:lnTo>
                  <a:lnTo>
                    <a:pt x="2014897" y="550411"/>
                  </a:lnTo>
                  <a:lnTo>
                    <a:pt x="0" y="550411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Ballpoint" panose="020B0604020202020204" charset="0"/>
              </a:endParaRPr>
            </a:p>
          </p:txBody>
        </p:sp>
        <p:sp>
          <p:nvSpPr>
            <p:cNvPr id="111" name="TextBox 13">
              <a:extLst>
                <a:ext uri="{FF2B5EF4-FFF2-40B4-BE49-F238E27FC236}">
                  <a16:creationId xmlns:a16="http://schemas.microsoft.com/office/drawing/2014/main" id="{95992937-CA64-E6B2-AE05-7AA3357E2DCA}"/>
                </a:ext>
              </a:extLst>
            </p:cNvPr>
            <p:cNvSpPr txBox="1"/>
            <p:nvPr/>
          </p:nvSpPr>
          <p:spPr>
            <a:xfrm>
              <a:off x="0" y="0"/>
              <a:ext cx="2014897" cy="550411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>
                  <a:solidFill>
                    <a:srgbClr val="000000"/>
                  </a:solidFill>
                  <a:latin typeface="Ballpoint" panose="020B0604020202020204" charset="0"/>
                </a:rPr>
                <a:t>About</a:t>
              </a:r>
              <a:r>
                <a:rPr lang="en-US" sz="2663">
                  <a:solidFill>
                    <a:srgbClr val="000000"/>
                  </a:solidFill>
                  <a:latin typeface="League Spartan"/>
                </a:rPr>
                <a:t> </a:t>
              </a:r>
            </a:p>
          </p:txBody>
        </p:sp>
      </p:grpSp>
      <p:grpSp>
        <p:nvGrpSpPr>
          <p:cNvPr id="44" name="Group 14">
            <a:extLst>
              <a:ext uri="{FF2B5EF4-FFF2-40B4-BE49-F238E27FC236}">
                <a16:creationId xmlns:a16="http://schemas.microsoft.com/office/drawing/2014/main" id="{E54DA383-1C76-06A2-5CC2-AD5E76D6A43D}"/>
              </a:ext>
            </a:extLst>
          </p:cNvPr>
          <p:cNvGrpSpPr/>
          <p:nvPr/>
        </p:nvGrpSpPr>
        <p:grpSpPr>
          <a:xfrm>
            <a:off x="4837341" y="4335863"/>
            <a:ext cx="2604047" cy="723376"/>
            <a:chOff x="0" y="0"/>
            <a:chExt cx="2014897" cy="550411"/>
          </a:xfrm>
        </p:grpSpPr>
        <p:sp>
          <p:nvSpPr>
            <p:cNvPr id="108" name="Freeform 15">
              <a:extLst>
                <a:ext uri="{FF2B5EF4-FFF2-40B4-BE49-F238E27FC236}">
                  <a16:creationId xmlns:a16="http://schemas.microsoft.com/office/drawing/2014/main" id="{598E3C63-70FA-A7A4-FFD9-5AC22DFA6100}"/>
                </a:ext>
              </a:extLst>
            </p:cNvPr>
            <p:cNvSpPr/>
            <p:nvPr/>
          </p:nvSpPr>
          <p:spPr>
            <a:xfrm>
              <a:off x="0" y="0"/>
              <a:ext cx="2014897" cy="550411"/>
            </a:xfrm>
            <a:custGeom>
              <a:avLst/>
              <a:gdLst/>
              <a:ahLst/>
              <a:cxnLst/>
              <a:rect l="l" t="t" r="r" b="b"/>
              <a:pathLst>
                <a:path w="2014897" h="550411">
                  <a:moveTo>
                    <a:pt x="0" y="0"/>
                  </a:moveTo>
                  <a:lnTo>
                    <a:pt x="2014897" y="0"/>
                  </a:lnTo>
                  <a:lnTo>
                    <a:pt x="2014897" y="550411"/>
                  </a:lnTo>
                  <a:lnTo>
                    <a:pt x="0" y="550411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Ballpoint" panose="020B0604020202020204" charset="0"/>
              </a:endParaRPr>
            </a:p>
          </p:txBody>
        </p:sp>
        <p:sp>
          <p:nvSpPr>
            <p:cNvPr id="109" name="TextBox 16">
              <a:extLst>
                <a:ext uri="{FF2B5EF4-FFF2-40B4-BE49-F238E27FC236}">
                  <a16:creationId xmlns:a16="http://schemas.microsoft.com/office/drawing/2014/main" id="{AC1CEB18-4518-0B2D-18B4-49A601529202}"/>
                </a:ext>
              </a:extLst>
            </p:cNvPr>
            <p:cNvSpPr txBox="1"/>
            <p:nvPr/>
          </p:nvSpPr>
          <p:spPr>
            <a:xfrm>
              <a:off x="0" y="0"/>
              <a:ext cx="2014897" cy="550411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>
                  <a:solidFill>
                    <a:srgbClr val="000000"/>
                  </a:solidFill>
                  <a:latin typeface="Ballpoint" panose="020B0604020202020204" charset="0"/>
                </a:rPr>
                <a:t>Menu</a:t>
              </a:r>
              <a:endParaRPr lang="en-US" sz="2663">
                <a:solidFill>
                  <a:srgbClr val="000000"/>
                </a:solidFill>
                <a:latin typeface="Ballpoint" panose="020B0604020202020204" charset="0"/>
              </a:endParaRPr>
            </a:p>
          </p:txBody>
        </p:sp>
      </p:grpSp>
      <p:grpSp>
        <p:nvGrpSpPr>
          <p:cNvPr id="45" name="Group 17">
            <a:extLst>
              <a:ext uri="{FF2B5EF4-FFF2-40B4-BE49-F238E27FC236}">
                <a16:creationId xmlns:a16="http://schemas.microsoft.com/office/drawing/2014/main" id="{DC1CE384-5906-B7D5-AF18-12E4FE60ABEB}"/>
              </a:ext>
            </a:extLst>
          </p:cNvPr>
          <p:cNvGrpSpPr/>
          <p:nvPr/>
        </p:nvGrpSpPr>
        <p:grpSpPr>
          <a:xfrm>
            <a:off x="10989708" y="4335863"/>
            <a:ext cx="2604047" cy="723376"/>
            <a:chOff x="0" y="0"/>
            <a:chExt cx="2014897" cy="550411"/>
          </a:xfrm>
        </p:grpSpPr>
        <p:sp>
          <p:nvSpPr>
            <p:cNvPr id="106" name="Freeform 18">
              <a:extLst>
                <a:ext uri="{FF2B5EF4-FFF2-40B4-BE49-F238E27FC236}">
                  <a16:creationId xmlns:a16="http://schemas.microsoft.com/office/drawing/2014/main" id="{583EECD7-2B11-FBE6-A49F-7D5ACE183CA3}"/>
                </a:ext>
              </a:extLst>
            </p:cNvPr>
            <p:cNvSpPr/>
            <p:nvPr/>
          </p:nvSpPr>
          <p:spPr>
            <a:xfrm>
              <a:off x="0" y="0"/>
              <a:ext cx="2014897" cy="550411"/>
            </a:xfrm>
            <a:custGeom>
              <a:avLst/>
              <a:gdLst/>
              <a:ahLst/>
              <a:cxnLst/>
              <a:rect l="l" t="t" r="r" b="b"/>
              <a:pathLst>
                <a:path w="2014897" h="550411">
                  <a:moveTo>
                    <a:pt x="0" y="0"/>
                  </a:moveTo>
                  <a:lnTo>
                    <a:pt x="2014897" y="0"/>
                  </a:lnTo>
                  <a:lnTo>
                    <a:pt x="2014897" y="550411"/>
                  </a:lnTo>
                  <a:lnTo>
                    <a:pt x="0" y="550411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Ballpoint" panose="020B0604020202020204" charset="0"/>
              </a:endParaRPr>
            </a:p>
          </p:txBody>
        </p:sp>
        <p:sp>
          <p:nvSpPr>
            <p:cNvPr id="107" name="TextBox 19">
              <a:extLst>
                <a:ext uri="{FF2B5EF4-FFF2-40B4-BE49-F238E27FC236}">
                  <a16:creationId xmlns:a16="http://schemas.microsoft.com/office/drawing/2014/main" id="{7B883A2C-EA3E-B401-948A-4239C42BE2CE}"/>
                </a:ext>
              </a:extLst>
            </p:cNvPr>
            <p:cNvSpPr txBox="1"/>
            <p:nvPr/>
          </p:nvSpPr>
          <p:spPr>
            <a:xfrm>
              <a:off x="0" y="0"/>
              <a:ext cx="2014897" cy="550411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>
                  <a:solidFill>
                    <a:srgbClr val="000000"/>
                  </a:solidFill>
                  <a:latin typeface="Ballpoint" panose="020B0604020202020204" charset="0"/>
                </a:rPr>
                <a:t>Booking</a:t>
              </a:r>
              <a:endParaRPr lang="en-US" sz="2663">
                <a:solidFill>
                  <a:srgbClr val="000000"/>
                </a:solidFill>
                <a:latin typeface="Ballpoint" panose="020B0604020202020204" charset="0"/>
              </a:endParaRPr>
            </a:p>
          </p:txBody>
        </p:sp>
      </p:grpSp>
      <p:grpSp>
        <p:nvGrpSpPr>
          <p:cNvPr id="46" name="Group 20">
            <a:extLst>
              <a:ext uri="{FF2B5EF4-FFF2-40B4-BE49-F238E27FC236}">
                <a16:creationId xmlns:a16="http://schemas.microsoft.com/office/drawing/2014/main" id="{FEA2BD44-3CB5-8797-AF46-7028483EDD09}"/>
              </a:ext>
            </a:extLst>
          </p:cNvPr>
          <p:cNvGrpSpPr/>
          <p:nvPr/>
        </p:nvGrpSpPr>
        <p:grpSpPr>
          <a:xfrm>
            <a:off x="14129866" y="4335863"/>
            <a:ext cx="2604047" cy="723376"/>
            <a:chOff x="0" y="0"/>
            <a:chExt cx="2014897" cy="550411"/>
          </a:xfrm>
        </p:grpSpPr>
        <p:sp>
          <p:nvSpPr>
            <p:cNvPr id="104" name="Freeform 21">
              <a:extLst>
                <a:ext uri="{FF2B5EF4-FFF2-40B4-BE49-F238E27FC236}">
                  <a16:creationId xmlns:a16="http://schemas.microsoft.com/office/drawing/2014/main" id="{0C14D0A8-75F0-A505-7029-2F7D0AE7DFB1}"/>
                </a:ext>
              </a:extLst>
            </p:cNvPr>
            <p:cNvSpPr/>
            <p:nvPr/>
          </p:nvSpPr>
          <p:spPr>
            <a:xfrm>
              <a:off x="0" y="0"/>
              <a:ext cx="2014897" cy="550411"/>
            </a:xfrm>
            <a:custGeom>
              <a:avLst/>
              <a:gdLst/>
              <a:ahLst/>
              <a:cxnLst/>
              <a:rect l="l" t="t" r="r" b="b"/>
              <a:pathLst>
                <a:path w="2014897" h="550411">
                  <a:moveTo>
                    <a:pt x="0" y="0"/>
                  </a:moveTo>
                  <a:lnTo>
                    <a:pt x="2014897" y="0"/>
                  </a:lnTo>
                  <a:lnTo>
                    <a:pt x="2014897" y="550411"/>
                  </a:lnTo>
                  <a:lnTo>
                    <a:pt x="0" y="550411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NZ" dirty="0">
                <a:latin typeface="Ballpoint" panose="020B0604020202020204" charset="0"/>
              </a:endParaRPr>
            </a:p>
          </p:txBody>
        </p:sp>
        <p:sp>
          <p:nvSpPr>
            <p:cNvPr id="105" name="TextBox 22">
              <a:extLst>
                <a:ext uri="{FF2B5EF4-FFF2-40B4-BE49-F238E27FC236}">
                  <a16:creationId xmlns:a16="http://schemas.microsoft.com/office/drawing/2014/main" id="{BA7866C1-0F6C-D5EB-F7F6-69D42EE59452}"/>
                </a:ext>
              </a:extLst>
            </p:cNvPr>
            <p:cNvSpPr txBox="1"/>
            <p:nvPr/>
          </p:nvSpPr>
          <p:spPr>
            <a:xfrm>
              <a:off x="0" y="0"/>
              <a:ext cx="2014897" cy="550411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 dirty="0">
                  <a:solidFill>
                    <a:srgbClr val="000000"/>
                  </a:solidFill>
                  <a:latin typeface="Ballpoint" panose="020B0604020202020204" charset="0"/>
                </a:rPr>
                <a:t>Login</a:t>
              </a:r>
              <a:endParaRPr lang="en-US" sz="2663" dirty="0">
                <a:solidFill>
                  <a:srgbClr val="000000"/>
                </a:solidFill>
                <a:latin typeface="Ballpoint" panose="020B0604020202020204" charset="0"/>
              </a:endParaRPr>
            </a:p>
          </p:txBody>
        </p:sp>
      </p:grpSp>
      <p:grpSp>
        <p:nvGrpSpPr>
          <p:cNvPr id="47" name="Group 23">
            <a:extLst>
              <a:ext uri="{FF2B5EF4-FFF2-40B4-BE49-F238E27FC236}">
                <a16:creationId xmlns:a16="http://schemas.microsoft.com/office/drawing/2014/main" id="{CD82BFEB-79B2-D538-9635-139D985CDD36}"/>
              </a:ext>
            </a:extLst>
          </p:cNvPr>
          <p:cNvGrpSpPr/>
          <p:nvPr/>
        </p:nvGrpSpPr>
        <p:grpSpPr>
          <a:xfrm>
            <a:off x="2005127" y="5510728"/>
            <a:ext cx="2112732" cy="578797"/>
            <a:chOff x="0" y="0"/>
            <a:chExt cx="1292811" cy="348286"/>
          </a:xfrm>
        </p:grpSpPr>
        <p:sp>
          <p:nvSpPr>
            <p:cNvPr id="102" name="Freeform 24">
              <a:extLst>
                <a:ext uri="{FF2B5EF4-FFF2-40B4-BE49-F238E27FC236}">
                  <a16:creationId xmlns:a16="http://schemas.microsoft.com/office/drawing/2014/main" id="{08B3F187-D303-2401-E476-39B281F6F954}"/>
                </a:ext>
              </a:extLst>
            </p:cNvPr>
            <p:cNvSpPr/>
            <p:nvPr/>
          </p:nvSpPr>
          <p:spPr>
            <a:xfrm>
              <a:off x="0" y="0"/>
              <a:ext cx="1292811" cy="348286"/>
            </a:xfrm>
            <a:custGeom>
              <a:avLst/>
              <a:gdLst/>
              <a:ahLst/>
              <a:cxnLst/>
              <a:rect l="l" t="t" r="r" b="b"/>
              <a:pathLst>
                <a:path w="1292811" h="348286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52175"/>
                  </a:lnTo>
                  <a:cubicBezTo>
                    <a:pt x="1292811" y="305256"/>
                    <a:pt x="1249780" y="348286"/>
                    <a:pt x="1196700" y="348286"/>
                  </a:cubicBezTo>
                  <a:lnTo>
                    <a:pt x="96111" y="348286"/>
                  </a:lnTo>
                  <a:cubicBezTo>
                    <a:pt x="43030" y="348286"/>
                    <a:pt x="0" y="305256"/>
                    <a:pt x="0" y="252175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 anchor="ctr"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103" name="TextBox 25">
              <a:extLst>
                <a:ext uri="{FF2B5EF4-FFF2-40B4-BE49-F238E27FC236}">
                  <a16:creationId xmlns:a16="http://schemas.microsoft.com/office/drawing/2014/main" id="{D4CDC33E-FA44-B6B1-ECD7-FF12690686D9}"/>
                </a:ext>
              </a:extLst>
            </p:cNvPr>
            <p:cNvSpPr txBox="1"/>
            <p:nvPr/>
          </p:nvSpPr>
          <p:spPr>
            <a:xfrm>
              <a:off x="0" y="0"/>
              <a:ext cx="1292811" cy="348286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Our Story</a:t>
              </a:r>
            </a:p>
          </p:txBody>
        </p:sp>
      </p:grpSp>
      <p:grpSp>
        <p:nvGrpSpPr>
          <p:cNvPr id="48" name="Group 26">
            <a:extLst>
              <a:ext uri="{FF2B5EF4-FFF2-40B4-BE49-F238E27FC236}">
                <a16:creationId xmlns:a16="http://schemas.microsoft.com/office/drawing/2014/main" id="{B1CEFC06-369E-3545-5D62-A5CBD948E33D}"/>
              </a:ext>
            </a:extLst>
          </p:cNvPr>
          <p:cNvGrpSpPr/>
          <p:nvPr/>
        </p:nvGrpSpPr>
        <p:grpSpPr>
          <a:xfrm>
            <a:off x="11241297" y="5522427"/>
            <a:ext cx="2112732" cy="571497"/>
            <a:chOff x="0" y="0"/>
            <a:chExt cx="1292811" cy="343893"/>
          </a:xfrm>
        </p:grpSpPr>
        <p:sp>
          <p:nvSpPr>
            <p:cNvPr id="100" name="Freeform 27">
              <a:extLst>
                <a:ext uri="{FF2B5EF4-FFF2-40B4-BE49-F238E27FC236}">
                  <a16:creationId xmlns:a16="http://schemas.microsoft.com/office/drawing/2014/main" id="{CB698C68-7CB3-1F92-2FD5-84F61756E7F2}"/>
                </a:ext>
              </a:extLst>
            </p:cNvPr>
            <p:cNvSpPr/>
            <p:nvPr/>
          </p:nvSpPr>
          <p:spPr>
            <a:xfrm>
              <a:off x="0" y="0"/>
              <a:ext cx="1292811" cy="343893"/>
            </a:xfrm>
            <a:custGeom>
              <a:avLst/>
              <a:gdLst/>
              <a:ahLst/>
              <a:cxnLst/>
              <a:rect l="l" t="t" r="r" b="b"/>
              <a:pathLst>
                <a:path w="1292811" h="343893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47782"/>
                  </a:lnTo>
                  <a:cubicBezTo>
                    <a:pt x="1292811" y="300863"/>
                    <a:pt x="1249780" y="343893"/>
                    <a:pt x="1196700" y="343893"/>
                  </a:cubicBezTo>
                  <a:lnTo>
                    <a:pt x="96111" y="343893"/>
                  </a:lnTo>
                  <a:cubicBezTo>
                    <a:pt x="43030" y="343893"/>
                    <a:pt x="0" y="300863"/>
                    <a:pt x="0" y="247782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101" name="TextBox 28">
              <a:extLst>
                <a:ext uri="{FF2B5EF4-FFF2-40B4-BE49-F238E27FC236}">
                  <a16:creationId xmlns:a16="http://schemas.microsoft.com/office/drawing/2014/main" id="{4148497C-66E7-2802-FC1C-FB121C6DC6C7}"/>
                </a:ext>
              </a:extLst>
            </p:cNvPr>
            <p:cNvSpPr txBox="1"/>
            <p:nvPr/>
          </p:nvSpPr>
          <p:spPr>
            <a:xfrm>
              <a:off x="0" y="0"/>
              <a:ext cx="1292811" cy="343893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Booking</a:t>
              </a:r>
              <a:endParaRPr lang="en-US" sz="2048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grpSp>
        <p:nvGrpSpPr>
          <p:cNvPr id="49" name="Group 29">
            <a:extLst>
              <a:ext uri="{FF2B5EF4-FFF2-40B4-BE49-F238E27FC236}">
                <a16:creationId xmlns:a16="http://schemas.microsoft.com/office/drawing/2014/main" id="{EE14A6C6-2409-F3F1-0838-B239BFDAA993}"/>
              </a:ext>
            </a:extLst>
          </p:cNvPr>
          <p:cNvGrpSpPr/>
          <p:nvPr/>
        </p:nvGrpSpPr>
        <p:grpSpPr>
          <a:xfrm>
            <a:off x="1759469" y="6553013"/>
            <a:ext cx="2478625" cy="963596"/>
            <a:chOff x="0" y="0"/>
            <a:chExt cx="1292811" cy="364792"/>
          </a:xfrm>
        </p:grpSpPr>
        <p:sp>
          <p:nvSpPr>
            <p:cNvPr id="98" name="Freeform 30">
              <a:extLst>
                <a:ext uri="{FF2B5EF4-FFF2-40B4-BE49-F238E27FC236}">
                  <a16:creationId xmlns:a16="http://schemas.microsoft.com/office/drawing/2014/main" id="{2A82261E-4CE9-6B63-2BBC-4DFC62B2D100}"/>
                </a:ext>
              </a:extLst>
            </p:cNvPr>
            <p:cNvSpPr/>
            <p:nvPr/>
          </p:nvSpPr>
          <p:spPr>
            <a:xfrm>
              <a:off x="0" y="0"/>
              <a:ext cx="1292811" cy="364792"/>
            </a:xfrm>
            <a:custGeom>
              <a:avLst/>
              <a:gdLst/>
              <a:ahLst/>
              <a:cxnLst/>
              <a:rect l="l" t="t" r="r" b="b"/>
              <a:pathLst>
                <a:path w="1292811" h="364792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68681"/>
                  </a:lnTo>
                  <a:cubicBezTo>
                    <a:pt x="1292811" y="294172"/>
                    <a:pt x="1282685" y="318618"/>
                    <a:pt x="1264661" y="336642"/>
                  </a:cubicBezTo>
                  <a:cubicBezTo>
                    <a:pt x="1246636" y="354666"/>
                    <a:pt x="1222190" y="364792"/>
                    <a:pt x="1196700" y="364792"/>
                  </a:cubicBezTo>
                  <a:lnTo>
                    <a:pt x="96111" y="364792"/>
                  </a:lnTo>
                  <a:cubicBezTo>
                    <a:pt x="43030" y="364792"/>
                    <a:pt x="0" y="321762"/>
                    <a:pt x="0" y="268681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99" name="TextBox 31">
              <a:extLst>
                <a:ext uri="{FF2B5EF4-FFF2-40B4-BE49-F238E27FC236}">
                  <a16:creationId xmlns:a16="http://schemas.microsoft.com/office/drawing/2014/main" id="{82230D8F-10E2-00D9-2226-4C763FE63E37}"/>
                </a:ext>
              </a:extLst>
            </p:cNvPr>
            <p:cNvSpPr txBox="1"/>
            <p:nvPr/>
          </p:nvSpPr>
          <p:spPr>
            <a:xfrm>
              <a:off x="0" y="0"/>
              <a:ext cx="1292811" cy="36479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About </a:t>
              </a:r>
              <a:r>
                <a:rPr lang="en-NZ" sz="2800" dirty="0" err="1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Dhammika</a:t>
              </a:r>
              <a:endParaRPr lang="en-NZ" sz="28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grpSp>
        <p:nvGrpSpPr>
          <p:cNvPr id="50" name="Group 32">
            <a:extLst>
              <a:ext uri="{FF2B5EF4-FFF2-40B4-BE49-F238E27FC236}">
                <a16:creationId xmlns:a16="http://schemas.microsoft.com/office/drawing/2014/main" id="{7B6EE377-0749-EFE8-3713-DE7FB6E54E07}"/>
              </a:ext>
            </a:extLst>
          </p:cNvPr>
          <p:cNvGrpSpPr/>
          <p:nvPr/>
        </p:nvGrpSpPr>
        <p:grpSpPr>
          <a:xfrm>
            <a:off x="11453102" y="6347274"/>
            <a:ext cx="1729499" cy="749937"/>
            <a:chOff x="0" y="0"/>
            <a:chExt cx="772934" cy="329584"/>
          </a:xfrm>
        </p:grpSpPr>
        <p:sp>
          <p:nvSpPr>
            <p:cNvPr id="96" name="Freeform 33">
              <a:extLst>
                <a:ext uri="{FF2B5EF4-FFF2-40B4-BE49-F238E27FC236}">
                  <a16:creationId xmlns:a16="http://schemas.microsoft.com/office/drawing/2014/main" id="{469D18D5-AB1A-C066-D9BA-EBD0B638C021}"/>
                </a:ext>
              </a:extLst>
            </p:cNvPr>
            <p:cNvSpPr/>
            <p:nvPr/>
          </p:nvSpPr>
          <p:spPr>
            <a:xfrm>
              <a:off x="23346" y="0"/>
              <a:ext cx="749588" cy="329584"/>
            </a:xfrm>
            <a:custGeom>
              <a:avLst/>
              <a:gdLst/>
              <a:ahLst/>
              <a:cxnLst/>
              <a:rect l="l" t="t" r="r" b="b"/>
              <a:pathLst>
                <a:path w="749588" h="329584">
                  <a:moveTo>
                    <a:pt x="546388" y="0"/>
                  </a:moveTo>
                  <a:cubicBezTo>
                    <a:pt x="658613" y="0"/>
                    <a:pt x="749588" y="73780"/>
                    <a:pt x="749588" y="164792"/>
                  </a:cubicBezTo>
                  <a:cubicBezTo>
                    <a:pt x="749588" y="255804"/>
                    <a:pt x="658613" y="329584"/>
                    <a:pt x="546388" y="329584"/>
                  </a:cubicBezTo>
                  <a:lnTo>
                    <a:pt x="203200" y="329584"/>
                  </a:lnTo>
                  <a:cubicBezTo>
                    <a:pt x="90976" y="329584"/>
                    <a:pt x="0" y="255804"/>
                    <a:pt x="0" y="164792"/>
                  </a:cubicBezTo>
                  <a:cubicBezTo>
                    <a:pt x="0" y="737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F6DD"/>
            </a:solidFill>
            <a:ln w="190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97" name="TextBox 34">
              <a:extLst>
                <a:ext uri="{FF2B5EF4-FFF2-40B4-BE49-F238E27FC236}">
                  <a16:creationId xmlns:a16="http://schemas.microsoft.com/office/drawing/2014/main" id="{C3D632ED-87FE-D312-3D1E-8D991EC84422}"/>
                </a:ext>
              </a:extLst>
            </p:cNvPr>
            <p:cNvSpPr txBox="1"/>
            <p:nvPr/>
          </p:nvSpPr>
          <p:spPr>
            <a:xfrm>
              <a:off x="0" y="0"/>
              <a:ext cx="749588" cy="329584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7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Event</a:t>
              </a:r>
            </a:p>
          </p:txBody>
        </p:sp>
      </p:grpSp>
      <p:sp>
        <p:nvSpPr>
          <p:cNvPr id="51" name="AutoShape 35">
            <a:extLst>
              <a:ext uri="{FF2B5EF4-FFF2-40B4-BE49-F238E27FC236}">
                <a16:creationId xmlns:a16="http://schemas.microsoft.com/office/drawing/2014/main" id="{FB818690-B934-3C3F-3164-9BDBD95B0A54}"/>
              </a:ext>
            </a:extLst>
          </p:cNvPr>
          <p:cNvSpPr/>
          <p:nvPr/>
        </p:nvSpPr>
        <p:spPr>
          <a:xfrm>
            <a:off x="3061493" y="6089526"/>
            <a:ext cx="0" cy="463487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2" name="AutoShape 36">
            <a:extLst>
              <a:ext uri="{FF2B5EF4-FFF2-40B4-BE49-F238E27FC236}">
                <a16:creationId xmlns:a16="http://schemas.microsoft.com/office/drawing/2014/main" id="{E1C1C92C-5F59-EC7B-D9AF-BBC8CE53DB0D}"/>
              </a:ext>
            </a:extLst>
          </p:cNvPr>
          <p:cNvSpPr/>
          <p:nvPr/>
        </p:nvSpPr>
        <p:spPr>
          <a:xfrm flipH="1">
            <a:off x="12272767" y="6089525"/>
            <a:ext cx="24895" cy="257748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53" name="AutoShape 37">
            <a:extLst>
              <a:ext uri="{FF2B5EF4-FFF2-40B4-BE49-F238E27FC236}">
                <a16:creationId xmlns:a16="http://schemas.microsoft.com/office/drawing/2014/main" id="{0D16C99E-1C56-84F8-3079-E661EC4D37E5}"/>
              </a:ext>
            </a:extLst>
          </p:cNvPr>
          <p:cNvSpPr/>
          <p:nvPr/>
        </p:nvSpPr>
        <p:spPr>
          <a:xfrm flipH="1">
            <a:off x="6134148" y="5022247"/>
            <a:ext cx="12958" cy="499569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54" name="Group 38">
            <a:extLst>
              <a:ext uri="{FF2B5EF4-FFF2-40B4-BE49-F238E27FC236}">
                <a16:creationId xmlns:a16="http://schemas.microsoft.com/office/drawing/2014/main" id="{A5A5EA7E-6D50-114D-FA39-031D2708E7AB}"/>
              </a:ext>
            </a:extLst>
          </p:cNvPr>
          <p:cNvGrpSpPr/>
          <p:nvPr/>
        </p:nvGrpSpPr>
        <p:grpSpPr>
          <a:xfrm>
            <a:off x="4951641" y="6722243"/>
            <a:ext cx="2363608" cy="880033"/>
            <a:chOff x="0" y="0"/>
            <a:chExt cx="1292811" cy="364792"/>
          </a:xfrm>
        </p:grpSpPr>
        <p:sp>
          <p:nvSpPr>
            <p:cNvPr id="94" name="Freeform 39">
              <a:extLst>
                <a:ext uri="{FF2B5EF4-FFF2-40B4-BE49-F238E27FC236}">
                  <a16:creationId xmlns:a16="http://schemas.microsoft.com/office/drawing/2014/main" id="{C243C7A0-D493-A819-59C0-C71A1FAEAFA2}"/>
                </a:ext>
              </a:extLst>
            </p:cNvPr>
            <p:cNvSpPr/>
            <p:nvPr/>
          </p:nvSpPr>
          <p:spPr>
            <a:xfrm>
              <a:off x="0" y="0"/>
              <a:ext cx="1292811" cy="364792"/>
            </a:xfrm>
            <a:custGeom>
              <a:avLst/>
              <a:gdLst/>
              <a:ahLst/>
              <a:cxnLst/>
              <a:rect l="l" t="t" r="r" b="b"/>
              <a:pathLst>
                <a:path w="1292811" h="364792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68681"/>
                  </a:lnTo>
                  <a:cubicBezTo>
                    <a:pt x="1292811" y="294172"/>
                    <a:pt x="1282685" y="318618"/>
                    <a:pt x="1264661" y="336642"/>
                  </a:cubicBezTo>
                  <a:cubicBezTo>
                    <a:pt x="1246636" y="354666"/>
                    <a:pt x="1222190" y="364792"/>
                    <a:pt x="1196700" y="364792"/>
                  </a:cubicBezTo>
                  <a:lnTo>
                    <a:pt x="96111" y="364792"/>
                  </a:lnTo>
                  <a:cubicBezTo>
                    <a:pt x="43030" y="364792"/>
                    <a:pt x="0" y="321762"/>
                    <a:pt x="0" y="268681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95" name="TextBox 40">
              <a:extLst>
                <a:ext uri="{FF2B5EF4-FFF2-40B4-BE49-F238E27FC236}">
                  <a16:creationId xmlns:a16="http://schemas.microsoft.com/office/drawing/2014/main" id="{B367F219-47A2-AB97-1EF6-05B3B3DFECB9}"/>
                </a:ext>
              </a:extLst>
            </p:cNvPr>
            <p:cNvSpPr txBox="1"/>
            <p:nvPr/>
          </p:nvSpPr>
          <p:spPr>
            <a:xfrm>
              <a:off x="0" y="0"/>
              <a:ext cx="1292811" cy="36479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Menu</a:t>
              </a:r>
              <a:r>
                <a:rPr lang="en-US" sz="2048" dirty="0">
                  <a:solidFill>
                    <a:srgbClr val="000000"/>
                  </a:solidFill>
                  <a:latin typeface="League Spartan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descriptions</a:t>
              </a:r>
              <a:endParaRPr lang="en-US" sz="2048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sp>
        <p:nvSpPr>
          <p:cNvPr id="55" name="AutoShape 41">
            <a:extLst>
              <a:ext uri="{FF2B5EF4-FFF2-40B4-BE49-F238E27FC236}">
                <a16:creationId xmlns:a16="http://schemas.microsoft.com/office/drawing/2014/main" id="{3B0BC1FC-4A24-11C8-53A7-5F82CD246C0B}"/>
              </a:ext>
            </a:extLst>
          </p:cNvPr>
          <p:cNvSpPr/>
          <p:nvPr/>
        </p:nvSpPr>
        <p:spPr>
          <a:xfrm>
            <a:off x="6131626" y="5984390"/>
            <a:ext cx="12958" cy="737853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56" name="Group 42">
            <a:extLst>
              <a:ext uri="{FF2B5EF4-FFF2-40B4-BE49-F238E27FC236}">
                <a16:creationId xmlns:a16="http://schemas.microsoft.com/office/drawing/2014/main" id="{9DADA888-7F0A-6CA9-FB4C-DF2B99F713BC}"/>
              </a:ext>
            </a:extLst>
          </p:cNvPr>
          <p:cNvGrpSpPr/>
          <p:nvPr/>
        </p:nvGrpSpPr>
        <p:grpSpPr>
          <a:xfrm>
            <a:off x="5077782" y="5521814"/>
            <a:ext cx="2112732" cy="606229"/>
            <a:chOff x="0" y="0"/>
            <a:chExt cx="1292811" cy="364792"/>
          </a:xfrm>
        </p:grpSpPr>
        <p:sp>
          <p:nvSpPr>
            <p:cNvPr id="92" name="Freeform 43">
              <a:extLst>
                <a:ext uri="{FF2B5EF4-FFF2-40B4-BE49-F238E27FC236}">
                  <a16:creationId xmlns:a16="http://schemas.microsoft.com/office/drawing/2014/main" id="{A5CBA782-EEDD-8E11-01FA-943A31A5A44D}"/>
                </a:ext>
              </a:extLst>
            </p:cNvPr>
            <p:cNvSpPr/>
            <p:nvPr/>
          </p:nvSpPr>
          <p:spPr>
            <a:xfrm>
              <a:off x="0" y="0"/>
              <a:ext cx="1292811" cy="364792"/>
            </a:xfrm>
            <a:custGeom>
              <a:avLst/>
              <a:gdLst/>
              <a:ahLst/>
              <a:cxnLst/>
              <a:rect l="l" t="t" r="r" b="b"/>
              <a:pathLst>
                <a:path w="1292811" h="364792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68681"/>
                  </a:lnTo>
                  <a:cubicBezTo>
                    <a:pt x="1292811" y="294172"/>
                    <a:pt x="1282685" y="318618"/>
                    <a:pt x="1264661" y="336642"/>
                  </a:cubicBezTo>
                  <a:cubicBezTo>
                    <a:pt x="1246636" y="354666"/>
                    <a:pt x="1222190" y="364792"/>
                    <a:pt x="1196700" y="364792"/>
                  </a:cubicBezTo>
                  <a:lnTo>
                    <a:pt x="96111" y="364792"/>
                  </a:lnTo>
                  <a:cubicBezTo>
                    <a:pt x="43030" y="364792"/>
                    <a:pt x="0" y="321762"/>
                    <a:pt x="0" y="268681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93" name="TextBox 44">
              <a:extLst>
                <a:ext uri="{FF2B5EF4-FFF2-40B4-BE49-F238E27FC236}">
                  <a16:creationId xmlns:a16="http://schemas.microsoft.com/office/drawing/2014/main" id="{2267357D-DAF4-C868-7DD0-2481DDF1C4BF}"/>
                </a:ext>
              </a:extLst>
            </p:cNvPr>
            <p:cNvSpPr txBox="1"/>
            <p:nvPr/>
          </p:nvSpPr>
          <p:spPr>
            <a:xfrm>
              <a:off x="0" y="0"/>
              <a:ext cx="1292811" cy="36479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Menu</a:t>
              </a:r>
              <a:r>
                <a:rPr lang="en-US" sz="2048" dirty="0">
                  <a:solidFill>
                    <a:srgbClr val="000000"/>
                  </a:solidFill>
                  <a:latin typeface="League Spartan"/>
                </a:rPr>
                <a:t> </a:t>
              </a: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images</a:t>
              </a:r>
              <a:endParaRPr lang="en-US" sz="2048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sp>
        <p:nvSpPr>
          <p:cNvPr id="59" name="AutoShape 52">
            <a:extLst>
              <a:ext uri="{FF2B5EF4-FFF2-40B4-BE49-F238E27FC236}">
                <a16:creationId xmlns:a16="http://schemas.microsoft.com/office/drawing/2014/main" id="{A8AAF43C-28DC-752B-E9A1-A68BD828DDF5}"/>
              </a:ext>
            </a:extLst>
          </p:cNvPr>
          <p:cNvSpPr/>
          <p:nvPr/>
        </p:nvSpPr>
        <p:spPr>
          <a:xfrm>
            <a:off x="9217238" y="3599128"/>
            <a:ext cx="0" cy="736735"/>
          </a:xfrm>
          <a:prstGeom prst="line">
            <a:avLst/>
          </a:prstGeom>
          <a:ln w="28575" cap="rnd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60" name="Group 53">
            <a:extLst>
              <a:ext uri="{FF2B5EF4-FFF2-40B4-BE49-F238E27FC236}">
                <a16:creationId xmlns:a16="http://schemas.microsoft.com/office/drawing/2014/main" id="{0C096FE2-41A6-2701-A7D0-8AA1A9FA4AB5}"/>
              </a:ext>
            </a:extLst>
          </p:cNvPr>
          <p:cNvGrpSpPr/>
          <p:nvPr/>
        </p:nvGrpSpPr>
        <p:grpSpPr>
          <a:xfrm>
            <a:off x="7915214" y="4335863"/>
            <a:ext cx="2604047" cy="723376"/>
            <a:chOff x="0" y="0"/>
            <a:chExt cx="2014897" cy="550411"/>
          </a:xfrm>
        </p:grpSpPr>
        <p:sp>
          <p:nvSpPr>
            <p:cNvPr id="88" name="Freeform 54">
              <a:extLst>
                <a:ext uri="{FF2B5EF4-FFF2-40B4-BE49-F238E27FC236}">
                  <a16:creationId xmlns:a16="http://schemas.microsoft.com/office/drawing/2014/main" id="{53BFC062-BE9B-8EB3-E368-6855C44CA6A5}"/>
                </a:ext>
              </a:extLst>
            </p:cNvPr>
            <p:cNvSpPr/>
            <p:nvPr/>
          </p:nvSpPr>
          <p:spPr>
            <a:xfrm>
              <a:off x="0" y="0"/>
              <a:ext cx="2014897" cy="550411"/>
            </a:xfrm>
            <a:custGeom>
              <a:avLst/>
              <a:gdLst/>
              <a:ahLst/>
              <a:cxnLst/>
              <a:rect l="l" t="t" r="r" b="b"/>
              <a:pathLst>
                <a:path w="2014897" h="550411">
                  <a:moveTo>
                    <a:pt x="0" y="0"/>
                  </a:moveTo>
                  <a:lnTo>
                    <a:pt x="2014897" y="0"/>
                  </a:lnTo>
                  <a:lnTo>
                    <a:pt x="2014897" y="550411"/>
                  </a:lnTo>
                  <a:lnTo>
                    <a:pt x="0" y="550411"/>
                  </a:lnTo>
                  <a:close/>
                </a:path>
              </a:pathLst>
            </a:custGeom>
            <a:solidFill>
              <a:srgbClr val="FFC000"/>
            </a:solidFill>
            <a:ln w="19050" cap="sq">
              <a:solidFill>
                <a:srgbClr val="000000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Ballpoint" panose="020B0604020202020204" charset="0"/>
              </a:endParaRPr>
            </a:p>
          </p:txBody>
        </p:sp>
        <p:sp>
          <p:nvSpPr>
            <p:cNvPr id="89" name="TextBox 55">
              <a:extLst>
                <a:ext uri="{FF2B5EF4-FFF2-40B4-BE49-F238E27FC236}">
                  <a16:creationId xmlns:a16="http://schemas.microsoft.com/office/drawing/2014/main" id="{F31F9476-DC8C-2F99-7136-0920D19D554B}"/>
                </a:ext>
              </a:extLst>
            </p:cNvPr>
            <p:cNvSpPr txBox="1"/>
            <p:nvPr/>
          </p:nvSpPr>
          <p:spPr>
            <a:xfrm>
              <a:off x="0" y="0"/>
              <a:ext cx="2014897" cy="550411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3195"/>
                </a:lnSpc>
              </a:pPr>
              <a:r>
                <a:rPr lang="en-US" sz="4400">
                  <a:solidFill>
                    <a:srgbClr val="000000"/>
                  </a:solidFill>
                  <a:latin typeface="Ballpoint" panose="020B0604020202020204" charset="0"/>
                </a:rPr>
                <a:t>Admin</a:t>
              </a:r>
              <a:endParaRPr lang="en-US" sz="2663">
                <a:solidFill>
                  <a:srgbClr val="000000"/>
                </a:solidFill>
                <a:latin typeface="Ballpoint" panose="020B0604020202020204" charset="0"/>
              </a:endParaRPr>
            </a:p>
          </p:txBody>
        </p:sp>
      </p:grpSp>
      <p:grpSp>
        <p:nvGrpSpPr>
          <p:cNvPr id="61" name="Group 56">
            <a:extLst>
              <a:ext uri="{FF2B5EF4-FFF2-40B4-BE49-F238E27FC236}">
                <a16:creationId xmlns:a16="http://schemas.microsoft.com/office/drawing/2014/main" id="{E71A1A79-7259-1D95-A9A5-2F033C63C88A}"/>
              </a:ext>
            </a:extLst>
          </p:cNvPr>
          <p:cNvGrpSpPr/>
          <p:nvPr/>
        </p:nvGrpSpPr>
        <p:grpSpPr>
          <a:xfrm>
            <a:off x="11459033" y="7265509"/>
            <a:ext cx="1677259" cy="861837"/>
            <a:chOff x="0" y="0"/>
            <a:chExt cx="749588" cy="378762"/>
          </a:xfrm>
        </p:grpSpPr>
        <p:sp>
          <p:nvSpPr>
            <p:cNvPr id="86" name="Freeform 57">
              <a:extLst>
                <a:ext uri="{FF2B5EF4-FFF2-40B4-BE49-F238E27FC236}">
                  <a16:creationId xmlns:a16="http://schemas.microsoft.com/office/drawing/2014/main" id="{AD64879C-23BC-E1E8-C60D-47958E502E89}"/>
                </a:ext>
              </a:extLst>
            </p:cNvPr>
            <p:cNvSpPr/>
            <p:nvPr/>
          </p:nvSpPr>
          <p:spPr>
            <a:xfrm>
              <a:off x="0" y="0"/>
              <a:ext cx="749588" cy="378762"/>
            </a:xfrm>
            <a:custGeom>
              <a:avLst/>
              <a:gdLst/>
              <a:ahLst/>
              <a:cxnLst/>
              <a:rect l="l" t="t" r="r" b="b"/>
              <a:pathLst>
                <a:path w="749588" h="378762">
                  <a:moveTo>
                    <a:pt x="546388" y="0"/>
                  </a:moveTo>
                  <a:cubicBezTo>
                    <a:pt x="658613" y="0"/>
                    <a:pt x="749588" y="84789"/>
                    <a:pt x="749588" y="189381"/>
                  </a:cubicBezTo>
                  <a:cubicBezTo>
                    <a:pt x="749588" y="293973"/>
                    <a:pt x="658613" y="378762"/>
                    <a:pt x="546388" y="378762"/>
                  </a:cubicBezTo>
                  <a:lnTo>
                    <a:pt x="203200" y="378762"/>
                  </a:lnTo>
                  <a:cubicBezTo>
                    <a:pt x="90976" y="378762"/>
                    <a:pt x="0" y="293973"/>
                    <a:pt x="0" y="189381"/>
                  </a:cubicBezTo>
                  <a:cubicBezTo>
                    <a:pt x="0" y="847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F6DD"/>
            </a:solidFill>
            <a:ln w="190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87" name="TextBox 58">
              <a:extLst>
                <a:ext uri="{FF2B5EF4-FFF2-40B4-BE49-F238E27FC236}">
                  <a16:creationId xmlns:a16="http://schemas.microsoft.com/office/drawing/2014/main" id="{81714930-2B10-95C0-19E8-34C5D63B1D49}"/>
                </a:ext>
              </a:extLst>
            </p:cNvPr>
            <p:cNvSpPr txBox="1"/>
            <p:nvPr/>
          </p:nvSpPr>
          <p:spPr>
            <a:xfrm>
              <a:off x="0" y="0"/>
              <a:ext cx="749588" cy="37876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7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Customer</a:t>
              </a:r>
            </a:p>
            <a:p>
              <a:pPr algn="ctr">
                <a:lnSpc>
                  <a:spcPts val="2458"/>
                </a:lnSpc>
              </a:pPr>
              <a:r>
                <a:rPr lang="en-US" sz="27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details</a:t>
              </a:r>
            </a:p>
          </p:txBody>
        </p:sp>
      </p:grpSp>
      <p:sp>
        <p:nvSpPr>
          <p:cNvPr id="62" name="AutoShape 59">
            <a:extLst>
              <a:ext uri="{FF2B5EF4-FFF2-40B4-BE49-F238E27FC236}">
                <a16:creationId xmlns:a16="http://schemas.microsoft.com/office/drawing/2014/main" id="{FD82BC2D-0641-0405-A101-D07376CB509C}"/>
              </a:ext>
            </a:extLst>
          </p:cNvPr>
          <p:cNvSpPr/>
          <p:nvPr/>
        </p:nvSpPr>
        <p:spPr>
          <a:xfrm>
            <a:off x="12297662" y="7038559"/>
            <a:ext cx="0" cy="22695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63" name="Group 60">
            <a:extLst>
              <a:ext uri="{FF2B5EF4-FFF2-40B4-BE49-F238E27FC236}">
                <a16:creationId xmlns:a16="http://schemas.microsoft.com/office/drawing/2014/main" id="{90D95268-EB86-FCBD-C3B2-30BC42C124EE}"/>
              </a:ext>
            </a:extLst>
          </p:cNvPr>
          <p:cNvGrpSpPr/>
          <p:nvPr/>
        </p:nvGrpSpPr>
        <p:grpSpPr>
          <a:xfrm>
            <a:off x="11459033" y="8295646"/>
            <a:ext cx="1677259" cy="861837"/>
            <a:chOff x="0" y="0"/>
            <a:chExt cx="749588" cy="378762"/>
          </a:xfrm>
        </p:grpSpPr>
        <p:sp>
          <p:nvSpPr>
            <p:cNvPr id="84" name="Freeform 61">
              <a:extLst>
                <a:ext uri="{FF2B5EF4-FFF2-40B4-BE49-F238E27FC236}">
                  <a16:creationId xmlns:a16="http://schemas.microsoft.com/office/drawing/2014/main" id="{4B2FE924-9238-574E-5D40-929A9D2A6E03}"/>
                </a:ext>
              </a:extLst>
            </p:cNvPr>
            <p:cNvSpPr/>
            <p:nvPr/>
          </p:nvSpPr>
          <p:spPr>
            <a:xfrm>
              <a:off x="0" y="0"/>
              <a:ext cx="749588" cy="378762"/>
            </a:xfrm>
            <a:custGeom>
              <a:avLst/>
              <a:gdLst/>
              <a:ahLst/>
              <a:cxnLst/>
              <a:rect l="l" t="t" r="r" b="b"/>
              <a:pathLst>
                <a:path w="749588" h="378762">
                  <a:moveTo>
                    <a:pt x="546388" y="0"/>
                  </a:moveTo>
                  <a:cubicBezTo>
                    <a:pt x="658613" y="0"/>
                    <a:pt x="749588" y="84789"/>
                    <a:pt x="749588" y="189381"/>
                  </a:cubicBezTo>
                  <a:cubicBezTo>
                    <a:pt x="749588" y="293973"/>
                    <a:pt x="658613" y="378762"/>
                    <a:pt x="546388" y="378762"/>
                  </a:cubicBezTo>
                  <a:lnTo>
                    <a:pt x="203200" y="378762"/>
                  </a:lnTo>
                  <a:cubicBezTo>
                    <a:pt x="90976" y="378762"/>
                    <a:pt x="0" y="293973"/>
                    <a:pt x="0" y="189381"/>
                  </a:cubicBezTo>
                  <a:cubicBezTo>
                    <a:pt x="0" y="84789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F6DD"/>
            </a:solidFill>
            <a:ln w="190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85" name="TextBox 62">
              <a:extLst>
                <a:ext uri="{FF2B5EF4-FFF2-40B4-BE49-F238E27FC236}">
                  <a16:creationId xmlns:a16="http://schemas.microsoft.com/office/drawing/2014/main" id="{0D1368C9-A2C0-A304-F897-9101F736B8DE}"/>
                </a:ext>
              </a:extLst>
            </p:cNvPr>
            <p:cNvSpPr txBox="1"/>
            <p:nvPr/>
          </p:nvSpPr>
          <p:spPr>
            <a:xfrm>
              <a:off x="0" y="0"/>
              <a:ext cx="749588" cy="37876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7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Special</a:t>
              </a:r>
            </a:p>
            <a:p>
              <a:pPr algn="ctr">
                <a:lnSpc>
                  <a:spcPts val="2458"/>
                </a:lnSpc>
              </a:pPr>
              <a:r>
                <a:rPr lang="en-US" sz="270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Request</a:t>
              </a:r>
            </a:p>
          </p:txBody>
        </p:sp>
      </p:grpSp>
      <p:sp>
        <p:nvSpPr>
          <p:cNvPr id="64" name="AutoShape 63">
            <a:extLst>
              <a:ext uri="{FF2B5EF4-FFF2-40B4-BE49-F238E27FC236}">
                <a16:creationId xmlns:a16="http://schemas.microsoft.com/office/drawing/2014/main" id="{A4655288-7D5C-AB21-173E-BFB141086E6B}"/>
              </a:ext>
            </a:extLst>
          </p:cNvPr>
          <p:cNvSpPr/>
          <p:nvPr/>
        </p:nvSpPr>
        <p:spPr>
          <a:xfrm>
            <a:off x="12297664" y="8127347"/>
            <a:ext cx="0" cy="168298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64AAE662-D582-DB74-A8D9-B478F2B03471}"/>
              </a:ext>
            </a:extLst>
          </p:cNvPr>
          <p:cNvGrpSpPr/>
          <p:nvPr/>
        </p:nvGrpSpPr>
        <p:grpSpPr>
          <a:xfrm>
            <a:off x="7446606" y="4668576"/>
            <a:ext cx="1821768" cy="883806"/>
            <a:chOff x="7831583" y="6384580"/>
            <a:chExt cx="3396342" cy="1355093"/>
          </a:xfrm>
        </p:grpSpPr>
        <p:cxnSp>
          <p:nvCxnSpPr>
            <p:cNvPr id="78" name="Connector: Elbow 77">
              <a:extLst>
                <a:ext uri="{FF2B5EF4-FFF2-40B4-BE49-F238E27FC236}">
                  <a16:creationId xmlns:a16="http://schemas.microsoft.com/office/drawing/2014/main" id="{773DEC2A-66BC-5171-1796-2119609B0378}"/>
                </a:ext>
              </a:extLst>
            </p:cNvPr>
            <p:cNvCxnSpPr>
              <a:cxnSpLocks/>
            </p:cNvCxnSpPr>
            <p:nvPr/>
          </p:nvCxnSpPr>
          <p:spPr>
            <a:xfrm>
              <a:off x="7831583" y="6384580"/>
              <a:ext cx="3396342" cy="1355093"/>
            </a:xfrm>
            <a:prstGeom prst="bentConnector3">
              <a:avLst>
                <a:gd name="adj1" fmla="val 12386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Arrow Connector 78">
              <a:extLst>
                <a:ext uri="{FF2B5EF4-FFF2-40B4-BE49-F238E27FC236}">
                  <a16:creationId xmlns:a16="http://schemas.microsoft.com/office/drawing/2014/main" id="{DB88DF9A-2A70-455B-D1AE-336CCB7C020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6752" y="7039102"/>
              <a:ext cx="20750" cy="700571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E180D89C-F01F-A065-09DB-92550F9E432A}"/>
              </a:ext>
            </a:extLst>
          </p:cNvPr>
          <p:cNvGrpSpPr/>
          <p:nvPr/>
        </p:nvGrpSpPr>
        <p:grpSpPr>
          <a:xfrm flipH="1">
            <a:off x="9190268" y="4666563"/>
            <a:ext cx="1821768" cy="883806"/>
            <a:chOff x="7831583" y="6384580"/>
            <a:chExt cx="3396342" cy="1355093"/>
          </a:xfrm>
        </p:grpSpPr>
        <p:cxnSp>
          <p:nvCxnSpPr>
            <p:cNvPr id="76" name="Connector: Elbow 75">
              <a:extLst>
                <a:ext uri="{FF2B5EF4-FFF2-40B4-BE49-F238E27FC236}">
                  <a16:creationId xmlns:a16="http://schemas.microsoft.com/office/drawing/2014/main" id="{058D6AD0-D320-6FA9-04F2-6ECBA507C591}"/>
                </a:ext>
              </a:extLst>
            </p:cNvPr>
            <p:cNvCxnSpPr>
              <a:cxnSpLocks/>
            </p:cNvCxnSpPr>
            <p:nvPr/>
          </p:nvCxnSpPr>
          <p:spPr>
            <a:xfrm>
              <a:off x="7831583" y="6384580"/>
              <a:ext cx="3396342" cy="1355093"/>
            </a:xfrm>
            <a:prstGeom prst="bentConnector3">
              <a:avLst>
                <a:gd name="adj1" fmla="val 12386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C9611F83-7F8C-5AAC-001C-1EB7552CCFF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7501" y="7172583"/>
              <a:ext cx="0" cy="56709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2D57819C-5AE5-44C3-3888-B62791AACD2E}"/>
              </a:ext>
            </a:extLst>
          </p:cNvPr>
          <p:cNvGrpSpPr/>
          <p:nvPr/>
        </p:nvGrpSpPr>
        <p:grpSpPr>
          <a:xfrm>
            <a:off x="4389772" y="4606804"/>
            <a:ext cx="4930932" cy="3618637"/>
            <a:chOff x="7831583" y="6384580"/>
            <a:chExt cx="3396342" cy="1355093"/>
          </a:xfrm>
        </p:grpSpPr>
        <p:cxnSp>
          <p:nvCxnSpPr>
            <p:cNvPr id="74" name="Connector: Elbow 73">
              <a:extLst>
                <a:ext uri="{FF2B5EF4-FFF2-40B4-BE49-F238E27FC236}">
                  <a16:creationId xmlns:a16="http://schemas.microsoft.com/office/drawing/2014/main" id="{D3591AFD-D683-35BD-7E1D-CC04B110E05E}"/>
                </a:ext>
              </a:extLst>
            </p:cNvPr>
            <p:cNvCxnSpPr>
              <a:cxnSpLocks/>
            </p:cNvCxnSpPr>
            <p:nvPr/>
          </p:nvCxnSpPr>
          <p:spPr>
            <a:xfrm>
              <a:off x="7831583" y="6384580"/>
              <a:ext cx="3396342" cy="1355093"/>
            </a:xfrm>
            <a:prstGeom prst="bentConnector3">
              <a:avLst>
                <a:gd name="adj1" fmla="val 4595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7B1D01DD-C603-C809-117E-75DB9F16A54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9280" y="6595329"/>
              <a:ext cx="18222" cy="1144344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5394603F-F272-842D-6627-54BA9EBC516C}"/>
              </a:ext>
            </a:extLst>
          </p:cNvPr>
          <p:cNvGrpSpPr/>
          <p:nvPr/>
        </p:nvGrpSpPr>
        <p:grpSpPr>
          <a:xfrm flipH="1">
            <a:off x="9155334" y="4624134"/>
            <a:ext cx="4930932" cy="4718035"/>
            <a:chOff x="7831583" y="6384580"/>
            <a:chExt cx="3396342" cy="1355093"/>
          </a:xfrm>
        </p:grpSpPr>
        <p:cxnSp>
          <p:nvCxnSpPr>
            <p:cNvPr id="72" name="Connector: Elbow 71">
              <a:extLst>
                <a:ext uri="{FF2B5EF4-FFF2-40B4-BE49-F238E27FC236}">
                  <a16:creationId xmlns:a16="http://schemas.microsoft.com/office/drawing/2014/main" id="{83854C78-0B0F-B951-F9E1-79C91C12539B}"/>
                </a:ext>
              </a:extLst>
            </p:cNvPr>
            <p:cNvCxnSpPr>
              <a:cxnSpLocks/>
            </p:cNvCxnSpPr>
            <p:nvPr/>
          </p:nvCxnSpPr>
          <p:spPr>
            <a:xfrm>
              <a:off x="7831583" y="6384580"/>
              <a:ext cx="3396342" cy="1355093"/>
            </a:xfrm>
            <a:prstGeom prst="bentConnector3">
              <a:avLst>
                <a:gd name="adj1" fmla="val 4595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Arrow Connector 72">
              <a:extLst>
                <a:ext uri="{FF2B5EF4-FFF2-40B4-BE49-F238E27FC236}">
                  <a16:creationId xmlns:a16="http://schemas.microsoft.com/office/drawing/2014/main" id="{F9681005-D942-7279-5C06-7C69F6161C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69280" y="6595329"/>
              <a:ext cx="18222" cy="1144344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4" name="Freeform 4">
            <a:extLst>
              <a:ext uri="{FF2B5EF4-FFF2-40B4-BE49-F238E27FC236}">
                <a16:creationId xmlns:a16="http://schemas.microsoft.com/office/drawing/2014/main" id="{3D755C50-B286-BC96-9B54-274B9A1557CC}"/>
              </a:ext>
            </a:extLst>
          </p:cNvPr>
          <p:cNvSpPr/>
          <p:nvPr/>
        </p:nvSpPr>
        <p:spPr>
          <a:xfrm rot="340832">
            <a:off x="493665" y="145113"/>
            <a:ext cx="2672928" cy="240909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4"/>
                </a:lnTo>
                <a:lnTo>
                  <a:pt x="0" y="5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8" name="AutoShape 37">
            <a:extLst>
              <a:ext uri="{FF2B5EF4-FFF2-40B4-BE49-F238E27FC236}">
                <a16:creationId xmlns:a16="http://schemas.microsoft.com/office/drawing/2014/main" id="{0CC15EF0-6CA6-F55E-AE7E-AF4DCE945264}"/>
              </a:ext>
            </a:extLst>
          </p:cNvPr>
          <p:cNvSpPr/>
          <p:nvPr/>
        </p:nvSpPr>
        <p:spPr>
          <a:xfrm flipH="1">
            <a:off x="15431888" y="5053695"/>
            <a:ext cx="2607" cy="529317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9" name="Group 26">
            <a:extLst>
              <a:ext uri="{FF2B5EF4-FFF2-40B4-BE49-F238E27FC236}">
                <a16:creationId xmlns:a16="http://schemas.microsoft.com/office/drawing/2014/main" id="{1BEC9CA3-B8E0-67D1-2A7A-8E6C5E6D32F9}"/>
              </a:ext>
            </a:extLst>
          </p:cNvPr>
          <p:cNvGrpSpPr/>
          <p:nvPr/>
        </p:nvGrpSpPr>
        <p:grpSpPr>
          <a:xfrm>
            <a:off x="14339778" y="5556715"/>
            <a:ext cx="2348411" cy="1276104"/>
            <a:chOff x="0" y="0"/>
            <a:chExt cx="1292811" cy="343893"/>
          </a:xfrm>
        </p:grpSpPr>
        <p:sp>
          <p:nvSpPr>
            <p:cNvPr id="10" name="Freeform 27">
              <a:extLst>
                <a:ext uri="{FF2B5EF4-FFF2-40B4-BE49-F238E27FC236}">
                  <a16:creationId xmlns:a16="http://schemas.microsoft.com/office/drawing/2014/main" id="{9B6A0917-322C-6607-E660-A0D5368B1845}"/>
                </a:ext>
              </a:extLst>
            </p:cNvPr>
            <p:cNvSpPr/>
            <p:nvPr/>
          </p:nvSpPr>
          <p:spPr>
            <a:xfrm>
              <a:off x="0" y="0"/>
              <a:ext cx="1292811" cy="343893"/>
            </a:xfrm>
            <a:custGeom>
              <a:avLst/>
              <a:gdLst/>
              <a:ahLst/>
              <a:cxnLst/>
              <a:rect l="l" t="t" r="r" b="b"/>
              <a:pathLst>
                <a:path w="1292811" h="343893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47782"/>
                  </a:lnTo>
                  <a:cubicBezTo>
                    <a:pt x="1292811" y="300863"/>
                    <a:pt x="1249780" y="343893"/>
                    <a:pt x="1196700" y="343893"/>
                  </a:cubicBezTo>
                  <a:lnTo>
                    <a:pt x="96111" y="343893"/>
                  </a:lnTo>
                  <a:cubicBezTo>
                    <a:pt x="43030" y="343893"/>
                    <a:pt x="0" y="300863"/>
                    <a:pt x="0" y="247782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11" name="TextBox 28">
              <a:extLst>
                <a:ext uri="{FF2B5EF4-FFF2-40B4-BE49-F238E27FC236}">
                  <a16:creationId xmlns:a16="http://schemas.microsoft.com/office/drawing/2014/main" id="{7AAF2D53-F31C-AB50-B221-8CE9D84BB5C2}"/>
                </a:ext>
              </a:extLst>
            </p:cNvPr>
            <p:cNvSpPr txBox="1"/>
            <p:nvPr/>
          </p:nvSpPr>
          <p:spPr>
            <a:xfrm>
              <a:off x="0" y="0"/>
              <a:ext cx="1292811" cy="343893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As popup screen</a:t>
              </a:r>
            </a:p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On Home Page</a:t>
              </a:r>
              <a:endParaRPr lang="en-US" sz="2048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grpSp>
        <p:nvGrpSpPr>
          <p:cNvPr id="13" name="Group 32">
            <a:extLst>
              <a:ext uri="{FF2B5EF4-FFF2-40B4-BE49-F238E27FC236}">
                <a16:creationId xmlns:a16="http://schemas.microsoft.com/office/drawing/2014/main" id="{5AAEF57A-83C2-2FD7-C0C7-9AAAC3F21F30}"/>
              </a:ext>
            </a:extLst>
          </p:cNvPr>
          <p:cNvGrpSpPr/>
          <p:nvPr/>
        </p:nvGrpSpPr>
        <p:grpSpPr>
          <a:xfrm>
            <a:off x="14546005" y="7379449"/>
            <a:ext cx="1935955" cy="975477"/>
            <a:chOff x="-3326" y="-16208"/>
            <a:chExt cx="752914" cy="345792"/>
          </a:xfrm>
        </p:grpSpPr>
        <p:sp>
          <p:nvSpPr>
            <p:cNvPr id="14" name="Freeform 33">
              <a:extLst>
                <a:ext uri="{FF2B5EF4-FFF2-40B4-BE49-F238E27FC236}">
                  <a16:creationId xmlns:a16="http://schemas.microsoft.com/office/drawing/2014/main" id="{AB9E5DC4-2368-F9EB-2DB6-45523D2FF648}"/>
                </a:ext>
              </a:extLst>
            </p:cNvPr>
            <p:cNvSpPr/>
            <p:nvPr/>
          </p:nvSpPr>
          <p:spPr>
            <a:xfrm>
              <a:off x="-3326" y="-16208"/>
              <a:ext cx="749588" cy="329584"/>
            </a:xfrm>
            <a:custGeom>
              <a:avLst/>
              <a:gdLst/>
              <a:ahLst/>
              <a:cxnLst/>
              <a:rect l="l" t="t" r="r" b="b"/>
              <a:pathLst>
                <a:path w="749588" h="329584">
                  <a:moveTo>
                    <a:pt x="546388" y="0"/>
                  </a:moveTo>
                  <a:cubicBezTo>
                    <a:pt x="658613" y="0"/>
                    <a:pt x="749588" y="73780"/>
                    <a:pt x="749588" y="164792"/>
                  </a:cubicBezTo>
                  <a:cubicBezTo>
                    <a:pt x="749588" y="255804"/>
                    <a:pt x="658613" y="329584"/>
                    <a:pt x="546388" y="329584"/>
                  </a:cubicBezTo>
                  <a:lnTo>
                    <a:pt x="203200" y="329584"/>
                  </a:lnTo>
                  <a:cubicBezTo>
                    <a:pt x="90976" y="329584"/>
                    <a:pt x="0" y="255804"/>
                    <a:pt x="0" y="164792"/>
                  </a:cubicBezTo>
                  <a:cubicBezTo>
                    <a:pt x="0" y="737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F6DD"/>
            </a:solidFill>
            <a:ln w="190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15" name="TextBox 34">
              <a:extLst>
                <a:ext uri="{FF2B5EF4-FFF2-40B4-BE49-F238E27FC236}">
                  <a16:creationId xmlns:a16="http://schemas.microsoft.com/office/drawing/2014/main" id="{6FF36AA4-33A1-7C37-4900-7C8383FC5DD5}"/>
                </a:ext>
              </a:extLst>
            </p:cNvPr>
            <p:cNvSpPr txBox="1"/>
            <p:nvPr/>
          </p:nvSpPr>
          <p:spPr>
            <a:xfrm>
              <a:off x="0" y="0"/>
              <a:ext cx="749588" cy="329584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7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User name</a:t>
              </a:r>
            </a:p>
          </p:txBody>
        </p:sp>
      </p:grpSp>
      <p:grpSp>
        <p:nvGrpSpPr>
          <p:cNvPr id="19" name="Group 32">
            <a:extLst>
              <a:ext uri="{FF2B5EF4-FFF2-40B4-BE49-F238E27FC236}">
                <a16:creationId xmlns:a16="http://schemas.microsoft.com/office/drawing/2014/main" id="{BF04B2EC-9D65-775A-7869-5977B9A3F87A}"/>
              </a:ext>
            </a:extLst>
          </p:cNvPr>
          <p:cNvGrpSpPr/>
          <p:nvPr/>
        </p:nvGrpSpPr>
        <p:grpSpPr>
          <a:xfrm>
            <a:off x="14554557" y="8832976"/>
            <a:ext cx="1935955" cy="975477"/>
            <a:chOff x="-3326" y="-16208"/>
            <a:chExt cx="752914" cy="345792"/>
          </a:xfrm>
        </p:grpSpPr>
        <p:sp>
          <p:nvSpPr>
            <p:cNvPr id="20" name="Freeform 33">
              <a:extLst>
                <a:ext uri="{FF2B5EF4-FFF2-40B4-BE49-F238E27FC236}">
                  <a16:creationId xmlns:a16="http://schemas.microsoft.com/office/drawing/2014/main" id="{7E46385C-9CF5-181E-3A70-013A38B59BAA}"/>
                </a:ext>
              </a:extLst>
            </p:cNvPr>
            <p:cNvSpPr/>
            <p:nvPr/>
          </p:nvSpPr>
          <p:spPr>
            <a:xfrm>
              <a:off x="-3326" y="-16208"/>
              <a:ext cx="749588" cy="329584"/>
            </a:xfrm>
            <a:custGeom>
              <a:avLst/>
              <a:gdLst/>
              <a:ahLst/>
              <a:cxnLst/>
              <a:rect l="l" t="t" r="r" b="b"/>
              <a:pathLst>
                <a:path w="749588" h="329584">
                  <a:moveTo>
                    <a:pt x="546388" y="0"/>
                  </a:moveTo>
                  <a:cubicBezTo>
                    <a:pt x="658613" y="0"/>
                    <a:pt x="749588" y="73780"/>
                    <a:pt x="749588" y="164792"/>
                  </a:cubicBezTo>
                  <a:cubicBezTo>
                    <a:pt x="749588" y="255804"/>
                    <a:pt x="658613" y="329584"/>
                    <a:pt x="546388" y="329584"/>
                  </a:cubicBezTo>
                  <a:lnTo>
                    <a:pt x="203200" y="329584"/>
                  </a:lnTo>
                  <a:cubicBezTo>
                    <a:pt x="90976" y="329584"/>
                    <a:pt x="0" y="255804"/>
                    <a:pt x="0" y="164792"/>
                  </a:cubicBezTo>
                  <a:cubicBezTo>
                    <a:pt x="0" y="73780"/>
                    <a:pt x="90976" y="0"/>
                    <a:pt x="203200" y="0"/>
                  </a:cubicBezTo>
                  <a:close/>
                </a:path>
              </a:pathLst>
            </a:custGeom>
            <a:solidFill>
              <a:srgbClr val="C5F6DD"/>
            </a:solidFill>
            <a:ln w="19050" cap="sq">
              <a:solidFill>
                <a:srgbClr val="545454"/>
              </a:solidFill>
              <a:prstDash val="solid"/>
              <a:miter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21" name="TextBox 34">
              <a:extLst>
                <a:ext uri="{FF2B5EF4-FFF2-40B4-BE49-F238E27FC236}">
                  <a16:creationId xmlns:a16="http://schemas.microsoft.com/office/drawing/2014/main" id="{E07BB0B6-1D5E-EA72-F218-4C21AEF054D6}"/>
                </a:ext>
              </a:extLst>
            </p:cNvPr>
            <p:cNvSpPr txBox="1"/>
            <p:nvPr/>
          </p:nvSpPr>
          <p:spPr>
            <a:xfrm>
              <a:off x="0" y="0"/>
              <a:ext cx="749588" cy="329584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7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User name</a:t>
              </a:r>
            </a:p>
          </p:txBody>
        </p:sp>
      </p:grpSp>
      <p:sp>
        <p:nvSpPr>
          <p:cNvPr id="22" name="AutoShape 37">
            <a:extLst>
              <a:ext uri="{FF2B5EF4-FFF2-40B4-BE49-F238E27FC236}">
                <a16:creationId xmlns:a16="http://schemas.microsoft.com/office/drawing/2014/main" id="{DC64FB24-8CE8-3BFD-31DA-30E7D25A6C1B}"/>
              </a:ext>
            </a:extLst>
          </p:cNvPr>
          <p:cNvSpPr/>
          <p:nvPr/>
        </p:nvSpPr>
        <p:spPr>
          <a:xfrm flipH="1">
            <a:off x="15413026" y="6832819"/>
            <a:ext cx="18862" cy="546630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sp>
        <p:nvSpPr>
          <p:cNvPr id="23" name="AutoShape 37">
            <a:extLst>
              <a:ext uri="{FF2B5EF4-FFF2-40B4-BE49-F238E27FC236}">
                <a16:creationId xmlns:a16="http://schemas.microsoft.com/office/drawing/2014/main" id="{16FC15C8-595F-2236-F48E-289E6FAFC072}"/>
              </a:ext>
            </a:extLst>
          </p:cNvPr>
          <p:cNvSpPr/>
          <p:nvPr/>
        </p:nvSpPr>
        <p:spPr>
          <a:xfrm flipH="1">
            <a:off x="15413026" y="8295645"/>
            <a:ext cx="18862" cy="491608"/>
          </a:xfrm>
          <a:prstGeom prst="line">
            <a:avLst/>
          </a:prstGeom>
          <a:ln w="28575" cap="rnd">
            <a:solidFill>
              <a:srgbClr val="545454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NZ"/>
          </a:p>
        </p:txBody>
      </p: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EEAD3291-632C-60C2-5616-93D237F80D79}"/>
              </a:ext>
            </a:extLst>
          </p:cNvPr>
          <p:cNvGrpSpPr/>
          <p:nvPr/>
        </p:nvGrpSpPr>
        <p:grpSpPr>
          <a:xfrm flipH="1">
            <a:off x="2879153" y="7516605"/>
            <a:ext cx="1484363" cy="2026407"/>
            <a:chOff x="7975555" y="6172855"/>
            <a:chExt cx="3252368" cy="1575500"/>
          </a:xfrm>
        </p:grpSpPr>
        <p:cxnSp>
          <p:nvCxnSpPr>
            <p:cNvPr id="117" name="Connector: Elbow 116">
              <a:extLst>
                <a:ext uri="{FF2B5EF4-FFF2-40B4-BE49-F238E27FC236}">
                  <a16:creationId xmlns:a16="http://schemas.microsoft.com/office/drawing/2014/main" id="{F93D8B8A-992D-D275-0633-6620943DD932}"/>
                </a:ext>
              </a:extLst>
            </p:cNvPr>
            <p:cNvCxnSpPr>
              <a:cxnSpLocks/>
            </p:cNvCxnSpPr>
            <p:nvPr/>
          </p:nvCxnSpPr>
          <p:spPr>
            <a:xfrm rot="10800000" flipH="1">
              <a:off x="7975555" y="7739673"/>
              <a:ext cx="3252368" cy="8682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>
              <a:extLst>
                <a:ext uri="{FF2B5EF4-FFF2-40B4-BE49-F238E27FC236}">
                  <a16:creationId xmlns:a16="http://schemas.microsoft.com/office/drawing/2014/main" id="{BEAA7A9D-51F9-F39F-C0BE-1533AA52BA0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187502" y="6172855"/>
              <a:ext cx="0" cy="1566818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38">
            <a:extLst>
              <a:ext uri="{FF2B5EF4-FFF2-40B4-BE49-F238E27FC236}">
                <a16:creationId xmlns:a16="http://schemas.microsoft.com/office/drawing/2014/main" id="{BE3840EF-472A-7D95-AA0D-E145CAEE56CC}"/>
              </a:ext>
            </a:extLst>
          </p:cNvPr>
          <p:cNvGrpSpPr/>
          <p:nvPr/>
        </p:nvGrpSpPr>
        <p:grpSpPr>
          <a:xfrm>
            <a:off x="4511514" y="8829701"/>
            <a:ext cx="2363608" cy="880033"/>
            <a:chOff x="0" y="0"/>
            <a:chExt cx="1292811" cy="364792"/>
          </a:xfrm>
        </p:grpSpPr>
        <p:sp>
          <p:nvSpPr>
            <p:cNvPr id="5" name="Freeform 39">
              <a:extLst>
                <a:ext uri="{FF2B5EF4-FFF2-40B4-BE49-F238E27FC236}">
                  <a16:creationId xmlns:a16="http://schemas.microsoft.com/office/drawing/2014/main" id="{7AEDA04F-0E30-90B4-E9B3-5571DCDF0F5E}"/>
                </a:ext>
              </a:extLst>
            </p:cNvPr>
            <p:cNvSpPr/>
            <p:nvPr/>
          </p:nvSpPr>
          <p:spPr>
            <a:xfrm>
              <a:off x="0" y="0"/>
              <a:ext cx="1292811" cy="364792"/>
            </a:xfrm>
            <a:custGeom>
              <a:avLst/>
              <a:gdLst/>
              <a:ahLst/>
              <a:cxnLst/>
              <a:rect l="l" t="t" r="r" b="b"/>
              <a:pathLst>
                <a:path w="1292811" h="364792">
                  <a:moveTo>
                    <a:pt x="96111" y="0"/>
                  </a:moveTo>
                  <a:lnTo>
                    <a:pt x="1196700" y="0"/>
                  </a:lnTo>
                  <a:cubicBezTo>
                    <a:pt x="1222190" y="0"/>
                    <a:pt x="1246636" y="10126"/>
                    <a:pt x="1264661" y="28150"/>
                  </a:cubicBezTo>
                  <a:cubicBezTo>
                    <a:pt x="1282685" y="46175"/>
                    <a:pt x="1292811" y="70621"/>
                    <a:pt x="1292811" y="96111"/>
                  </a:cubicBezTo>
                  <a:lnTo>
                    <a:pt x="1292811" y="268681"/>
                  </a:lnTo>
                  <a:cubicBezTo>
                    <a:pt x="1292811" y="294172"/>
                    <a:pt x="1282685" y="318618"/>
                    <a:pt x="1264661" y="336642"/>
                  </a:cubicBezTo>
                  <a:cubicBezTo>
                    <a:pt x="1246636" y="354666"/>
                    <a:pt x="1222190" y="364792"/>
                    <a:pt x="1196700" y="364792"/>
                  </a:cubicBezTo>
                  <a:lnTo>
                    <a:pt x="96111" y="364792"/>
                  </a:lnTo>
                  <a:cubicBezTo>
                    <a:pt x="43030" y="364792"/>
                    <a:pt x="0" y="321762"/>
                    <a:pt x="0" y="268681"/>
                  </a:cubicBezTo>
                  <a:lnTo>
                    <a:pt x="0" y="96111"/>
                  </a:lnTo>
                  <a:cubicBezTo>
                    <a:pt x="0" y="43030"/>
                    <a:pt x="43030" y="0"/>
                    <a:pt x="96111" y="0"/>
                  </a:cubicBezTo>
                  <a:close/>
                </a:path>
              </a:pathLst>
            </a:custGeom>
            <a:solidFill>
              <a:srgbClr val="8AE2F0"/>
            </a:solidFill>
            <a:ln w="19050" cap="rnd">
              <a:solidFill>
                <a:srgbClr val="545454"/>
              </a:solidFill>
              <a:prstDash val="solid"/>
              <a:round/>
            </a:ln>
          </p:spPr>
          <p:txBody>
            <a:bodyPr/>
            <a:lstStyle/>
            <a:p>
              <a:endParaRPr lang="en-NZ"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6" name="TextBox 40">
              <a:extLst>
                <a:ext uri="{FF2B5EF4-FFF2-40B4-BE49-F238E27FC236}">
                  <a16:creationId xmlns:a16="http://schemas.microsoft.com/office/drawing/2014/main" id="{5FB432E1-681A-CAC4-0F72-706F818B0B13}"/>
                </a:ext>
              </a:extLst>
            </p:cNvPr>
            <p:cNvSpPr txBox="1"/>
            <p:nvPr/>
          </p:nvSpPr>
          <p:spPr>
            <a:xfrm>
              <a:off x="0" y="0"/>
              <a:ext cx="1292811" cy="364792"/>
            </a:xfrm>
            <a:prstGeom prst="rect">
              <a:avLst/>
            </a:prstGeom>
          </p:spPr>
          <p:txBody>
            <a:bodyPr lIns="78055" tIns="78055" rIns="78055" bIns="78055" rtlCol="0" anchor="ctr"/>
            <a:lstStyle/>
            <a:p>
              <a:pPr algn="ctr">
                <a:lnSpc>
                  <a:spcPts val="2458"/>
                </a:lnSpc>
              </a:pPr>
              <a:r>
                <a:rPr lang="en-US" sz="2800" dirty="0">
                  <a:solidFill>
                    <a:srgbClr val="000000"/>
                  </a:solidFill>
                  <a:latin typeface="Dekko" panose="020B0604020202020204" charset="0"/>
                  <a:cs typeface="Dekko" panose="020B0604020202020204" charset="0"/>
                </a:rPr>
                <a:t>Contacts In footer</a:t>
              </a:r>
              <a:endParaRPr lang="en-US" sz="2048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</p:grp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E7208F75-7B37-81C3-B38F-B2E23782E673}"/>
              </a:ext>
            </a:extLst>
          </p:cNvPr>
          <p:cNvCxnSpPr>
            <a:cxnSpLocks/>
          </p:cNvCxnSpPr>
          <p:nvPr/>
        </p:nvCxnSpPr>
        <p:spPr>
          <a:xfrm flipV="1">
            <a:off x="6069156" y="7584576"/>
            <a:ext cx="0" cy="1165680"/>
          </a:xfrm>
          <a:prstGeom prst="straightConnector1">
            <a:avLst/>
          </a:prstGeom>
          <a:ln w="28575">
            <a:solidFill>
              <a:srgbClr val="00B05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0" name="Group 139">
            <a:extLst>
              <a:ext uri="{FF2B5EF4-FFF2-40B4-BE49-F238E27FC236}">
                <a16:creationId xmlns:a16="http://schemas.microsoft.com/office/drawing/2014/main" id="{344265D8-6469-6F91-9D08-E82F8C9B38FD}"/>
              </a:ext>
            </a:extLst>
          </p:cNvPr>
          <p:cNvGrpSpPr/>
          <p:nvPr/>
        </p:nvGrpSpPr>
        <p:grpSpPr>
          <a:xfrm>
            <a:off x="6869610" y="9516348"/>
            <a:ext cx="7671216" cy="1054"/>
            <a:chOff x="7518693" y="7737001"/>
            <a:chExt cx="4698797" cy="2680"/>
          </a:xfrm>
        </p:grpSpPr>
        <p:cxnSp>
          <p:nvCxnSpPr>
            <p:cNvPr id="141" name="Connector: Elbow 140">
              <a:extLst>
                <a:ext uri="{FF2B5EF4-FFF2-40B4-BE49-F238E27FC236}">
                  <a16:creationId xmlns:a16="http://schemas.microsoft.com/office/drawing/2014/main" id="{50E8118C-2220-5A96-E542-26F87A825139}"/>
                </a:ext>
              </a:extLst>
            </p:cNvPr>
            <p:cNvCxnSpPr>
              <a:cxnSpLocks/>
            </p:cNvCxnSpPr>
            <p:nvPr/>
          </p:nvCxnSpPr>
          <p:spPr>
            <a:xfrm>
              <a:off x="7518693" y="7737001"/>
              <a:ext cx="3709232" cy="2680"/>
            </a:xfrm>
            <a:prstGeom prst="bentConnector3">
              <a:avLst>
                <a:gd name="adj1" fmla="val 50000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Arrow Connector 141">
              <a:extLst>
                <a:ext uri="{FF2B5EF4-FFF2-40B4-BE49-F238E27FC236}">
                  <a16:creationId xmlns:a16="http://schemas.microsoft.com/office/drawing/2014/main" id="{D0D8FF49-9FC0-BCDE-BD9D-849E3BF358DE}"/>
                </a:ext>
              </a:extLst>
            </p:cNvPr>
            <p:cNvCxnSpPr>
              <a:cxnSpLocks/>
            </p:cNvCxnSpPr>
            <p:nvPr/>
          </p:nvCxnSpPr>
          <p:spPr>
            <a:xfrm>
              <a:off x="11187503" y="7739673"/>
              <a:ext cx="1029987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7" name="Group 156">
            <a:extLst>
              <a:ext uri="{FF2B5EF4-FFF2-40B4-BE49-F238E27FC236}">
                <a16:creationId xmlns:a16="http://schemas.microsoft.com/office/drawing/2014/main" id="{F982E505-A5D3-08C7-99CF-3739DBB18027}"/>
              </a:ext>
            </a:extLst>
          </p:cNvPr>
          <p:cNvGrpSpPr/>
          <p:nvPr/>
        </p:nvGrpSpPr>
        <p:grpSpPr>
          <a:xfrm flipV="1">
            <a:off x="6828968" y="8819637"/>
            <a:ext cx="4583913" cy="723375"/>
            <a:chOff x="7831583" y="6384580"/>
            <a:chExt cx="4227519" cy="1355093"/>
          </a:xfrm>
        </p:grpSpPr>
        <p:cxnSp>
          <p:nvCxnSpPr>
            <p:cNvPr id="158" name="Connector: Elbow 157">
              <a:extLst>
                <a:ext uri="{FF2B5EF4-FFF2-40B4-BE49-F238E27FC236}">
                  <a16:creationId xmlns:a16="http://schemas.microsoft.com/office/drawing/2014/main" id="{FAD3F6BD-33B0-648B-4AB1-0F2A13E9E5A2}"/>
                </a:ext>
              </a:extLst>
            </p:cNvPr>
            <p:cNvCxnSpPr>
              <a:cxnSpLocks/>
            </p:cNvCxnSpPr>
            <p:nvPr/>
          </p:nvCxnSpPr>
          <p:spPr>
            <a:xfrm>
              <a:off x="7831583" y="6384580"/>
              <a:ext cx="3396342" cy="1355093"/>
            </a:xfrm>
            <a:prstGeom prst="bentConnector3">
              <a:avLst>
                <a:gd name="adj1" fmla="val 4595"/>
              </a:avLst>
            </a:prstGeom>
            <a:ln w="28575">
              <a:solidFill>
                <a:srgbClr val="00B05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Arrow Connector 158">
              <a:extLst>
                <a:ext uri="{FF2B5EF4-FFF2-40B4-BE49-F238E27FC236}">
                  <a16:creationId xmlns:a16="http://schemas.microsoft.com/office/drawing/2014/main" id="{E170F3FE-AD4E-622F-DC58-DF68433FB2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187502" y="7739673"/>
              <a:ext cx="871600" cy="0"/>
            </a:xfrm>
            <a:prstGeom prst="straightConnector1">
              <a:avLst/>
            </a:prstGeom>
            <a:ln w="28575">
              <a:solidFill>
                <a:srgbClr val="00B05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8330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5976154">
            <a:off x="1930456" y="-3342151"/>
            <a:ext cx="14099037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5A6E62E-032F-913B-0F3D-C831B4B91356}"/>
              </a:ext>
            </a:extLst>
          </p:cNvPr>
          <p:cNvGrpSpPr/>
          <p:nvPr/>
        </p:nvGrpSpPr>
        <p:grpSpPr>
          <a:xfrm>
            <a:off x="4763917" y="266700"/>
            <a:ext cx="9699855" cy="2792091"/>
            <a:chOff x="4763917" y="964997"/>
            <a:chExt cx="9699855" cy="2792091"/>
          </a:xfrm>
        </p:grpSpPr>
        <p:sp>
          <p:nvSpPr>
            <p:cNvPr id="12" name="TextBox 12"/>
            <p:cNvSpPr txBox="1"/>
            <p:nvPr/>
          </p:nvSpPr>
          <p:spPr>
            <a:xfrm>
              <a:off x="4763917" y="964997"/>
              <a:ext cx="9699855" cy="21493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20022"/>
                </a:lnSpc>
                <a:spcBef>
                  <a:spcPct val="0"/>
                </a:spcBef>
              </a:pPr>
              <a:r>
                <a:rPr lang="en-US" sz="8800" spc="314" dirty="0">
                  <a:solidFill>
                    <a:srgbClr val="000000"/>
                  </a:solidFill>
                  <a:latin typeface="Ballpoint"/>
                </a:rPr>
                <a:t>RASAI Website</a:t>
              </a:r>
            </a:p>
          </p:txBody>
        </p:sp>
        <p:sp>
          <p:nvSpPr>
            <p:cNvPr id="32" name="Freeform 17">
              <a:extLst>
                <a:ext uri="{FF2B5EF4-FFF2-40B4-BE49-F238E27FC236}">
                  <a16:creationId xmlns:a16="http://schemas.microsoft.com/office/drawing/2014/main" id="{CF659004-88F9-0500-B536-211B0993C281}"/>
                </a:ext>
              </a:extLst>
            </p:cNvPr>
            <p:cNvSpPr/>
            <p:nvPr/>
          </p:nvSpPr>
          <p:spPr>
            <a:xfrm rot="408396">
              <a:off x="6270635" y="2927181"/>
              <a:ext cx="5952113" cy="829907"/>
            </a:xfrm>
            <a:custGeom>
              <a:avLst/>
              <a:gdLst/>
              <a:ahLst/>
              <a:cxnLst/>
              <a:rect l="l" t="t" r="r" b="b"/>
              <a:pathLst>
                <a:path w="4209004" h="550997">
                  <a:moveTo>
                    <a:pt x="0" y="0"/>
                  </a:moveTo>
                  <a:lnTo>
                    <a:pt x="4209004" y="0"/>
                  </a:lnTo>
                  <a:lnTo>
                    <a:pt x="4209004" y="550997"/>
                  </a:lnTo>
                  <a:lnTo>
                    <a:pt x="0" y="55099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7" name="TextBox 12">
            <a:extLst>
              <a:ext uri="{FF2B5EF4-FFF2-40B4-BE49-F238E27FC236}">
                <a16:creationId xmlns:a16="http://schemas.microsoft.com/office/drawing/2014/main" id="{C7F81468-63B4-7F94-8099-7A9FF6D62FF5}"/>
              </a:ext>
            </a:extLst>
          </p:cNvPr>
          <p:cNvSpPr txBox="1"/>
          <p:nvPr/>
        </p:nvSpPr>
        <p:spPr>
          <a:xfrm>
            <a:off x="3279258" y="3061862"/>
            <a:ext cx="12292071" cy="12311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sz="8000" spc="314" dirty="0">
                <a:solidFill>
                  <a:srgbClr val="00B050"/>
                </a:solidFill>
                <a:latin typeface="Ballpoint"/>
              </a:rPr>
              <a:t>Time to demonstrate the website!</a:t>
            </a:r>
          </a:p>
        </p:txBody>
      </p:sp>
      <p:sp>
        <p:nvSpPr>
          <p:cNvPr id="10" name="Freeform 7">
            <a:extLst>
              <a:ext uri="{FF2B5EF4-FFF2-40B4-BE49-F238E27FC236}">
                <a16:creationId xmlns:a16="http://schemas.microsoft.com/office/drawing/2014/main" id="{CC351D2B-393C-6C01-8422-AC3BE34009EE}"/>
              </a:ext>
            </a:extLst>
          </p:cNvPr>
          <p:cNvSpPr/>
          <p:nvPr/>
        </p:nvSpPr>
        <p:spPr>
          <a:xfrm rot="1060722" flipH="1">
            <a:off x="1127543" y="4564023"/>
            <a:ext cx="4562127" cy="4588963"/>
          </a:xfrm>
          <a:custGeom>
            <a:avLst/>
            <a:gdLst/>
            <a:ahLst/>
            <a:cxnLst/>
            <a:rect l="l" t="t" r="r" b="b"/>
            <a:pathLst>
              <a:path w="4562127" h="4588963">
                <a:moveTo>
                  <a:pt x="4562126" y="0"/>
                </a:moveTo>
                <a:lnTo>
                  <a:pt x="0" y="0"/>
                </a:lnTo>
                <a:lnTo>
                  <a:pt x="0" y="4588963"/>
                </a:lnTo>
                <a:lnTo>
                  <a:pt x="4562126" y="4588963"/>
                </a:lnTo>
                <a:lnTo>
                  <a:pt x="4562126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1" name="Freeform 8">
            <a:extLst>
              <a:ext uri="{FF2B5EF4-FFF2-40B4-BE49-F238E27FC236}">
                <a16:creationId xmlns:a16="http://schemas.microsoft.com/office/drawing/2014/main" id="{03C9F70F-93CD-6EB9-D0CF-370DE9BBF562}"/>
              </a:ext>
            </a:extLst>
          </p:cNvPr>
          <p:cNvSpPr/>
          <p:nvPr/>
        </p:nvSpPr>
        <p:spPr>
          <a:xfrm rot="671662">
            <a:off x="2379444" y="5985032"/>
            <a:ext cx="2058324" cy="1968507"/>
          </a:xfrm>
          <a:custGeom>
            <a:avLst/>
            <a:gdLst/>
            <a:ahLst/>
            <a:cxnLst/>
            <a:rect l="l" t="t" r="r" b="b"/>
            <a:pathLst>
              <a:path w="2058324" h="1968507">
                <a:moveTo>
                  <a:pt x="0" y="0"/>
                </a:moveTo>
                <a:lnTo>
                  <a:pt x="2058324" y="0"/>
                </a:lnTo>
                <a:lnTo>
                  <a:pt x="2058324" y="1968507"/>
                </a:lnTo>
                <a:lnTo>
                  <a:pt x="0" y="1968507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A3389AA-8385-2BB2-8EB5-78815CEC54D5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61062" y="4760732"/>
            <a:ext cx="8592993" cy="3437197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6BE3607-D184-67B1-7D5E-A9B61A4DB810}"/>
              </a:ext>
            </a:extLst>
          </p:cNvPr>
          <p:cNvGrpSpPr/>
          <p:nvPr/>
        </p:nvGrpSpPr>
        <p:grpSpPr>
          <a:xfrm>
            <a:off x="14167848" y="1208764"/>
            <a:ext cx="1630829" cy="1652536"/>
            <a:chOff x="6278731" y="1129853"/>
            <a:chExt cx="8773667" cy="889044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54BC1198-CFA0-7D26-A829-34FB5BCB76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email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4000" b="93778" l="2667" r="96444">
                          <a14:foregroundMark x1="42667" y1="40889" x2="42667" y2="40889"/>
                          <a14:foregroundMark x1="23111" y1="27556" x2="64444" y2="58667"/>
                          <a14:foregroundMark x1="59556" y1="30667" x2="35556" y2="63111"/>
                          <a14:foregroundMark x1="29333" y1="33333" x2="41333" y2="59556"/>
                          <a14:foregroundMark x1="41333" y1="59556" x2="65778" y2="49778"/>
                          <a14:foregroundMark x1="65778" y1="49778" x2="33333" y2="29778"/>
                          <a14:foregroundMark x1="33333" y1="29778" x2="20000" y2="55556"/>
                          <a14:foregroundMark x1="20000" y1="55556" x2="23556" y2="62222"/>
                          <a14:foregroundMark x1="34667" y1="28444" x2="56000" y2="34667"/>
                          <a14:foregroundMark x1="56000" y1="34667" x2="69333" y2="70667"/>
                          <a14:foregroundMark x1="69333" y1="70667" x2="35111" y2="82667"/>
                          <a14:foregroundMark x1="35111" y1="82667" x2="32000" y2="65778"/>
                          <a14:foregroundMark x1="32000" y1="65778" x2="39111" y2="56000"/>
                          <a14:foregroundMark x1="39111" y1="56000" x2="41333" y2="55111"/>
                          <a14:foregroundMark x1="13778" y1="52444" x2="26222" y2="33333"/>
                          <a14:foregroundMark x1="26222" y1="33333" x2="56444" y2="20444"/>
                          <a14:foregroundMark x1="56444" y1="20444" x2="78667" y2="30667"/>
                          <a14:foregroundMark x1="78667" y1="30667" x2="84444" y2="57333"/>
                          <a14:foregroundMark x1="84444" y1="57333" x2="63111" y2="77333"/>
                          <a14:foregroundMark x1="63111" y1="77333" x2="38222" y2="75556"/>
                          <a14:foregroundMark x1="38222" y1="75556" x2="34667" y2="72889"/>
                          <a14:foregroundMark x1="57778" y1="27111" x2="66667" y2="32444"/>
                          <a14:foregroundMark x1="66667" y1="32444" x2="73778" y2="50667"/>
                          <a14:foregroundMark x1="73778" y1="50667" x2="73333" y2="60444"/>
                          <a14:foregroundMark x1="46667" y1="66222" x2="42222" y2="56889"/>
                          <a14:foregroundMark x1="30222" y1="59111" x2="24000" y2="64889"/>
                          <a14:foregroundMark x1="38667" y1="57333" x2="33333" y2="51556"/>
                          <a14:foregroundMark x1="37778" y1="54667" x2="33333" y2="50222"/>
                          <a14:foregroundMark x1="8000" y1="37333" x2="7556" y2="61333"/>
                          <a14:foregroundMark x1="2667" y1="47111" x2="2667" y2="56000"/>
                          <a14:foregroundMark x1="27111" y1="17778" x2="54222" y2="11556"/>
                          <a14:foregroundMark x1="54222" y1="11556" x2="55111" y2="12000"/>
                          <a14:foregroundMark x1="54667" y1="13333" x2="64444" y2="16444"/>
                          <a14:foregroundMark x1="64444" y1="16444" x2="77778" y2="39111"/>
                          <a14:foregroundMark x1="77333" y1="26667" x2="86222" y2="40444"/>
                          <a14:foregroundMark x1="86222" y1="40444" x2="91556" y2="57778"/>
                          <a14:foregroundMark x1="91556" y1="57778" x2="91111" y2="59556"/>
                          <a14:foregroundMark x1="54222" y1="94667" x2="39111" y2="93778"/>
                          <a14:foregroundMark x1="39111" y1="93778" x2="39111" y2="93778"/>
                          <a14:foregroundMark x1="91556" y1="43556" x2="77778" y2="20889"/>
                          <a14:foregroundMark x1="77778" y1="20889" x2="68889" y2="13778"/>
                          <a14:foregroundMark x1="68889" y1="13778" x2="44444" y2="9778"/>
                          <a14:foregroundMark x1="36000" y1="6222" x2="48444" y2="4444"/>
                          <a14:foregroundMark x1="48444" y1="4444" x2="62667" y2="5778"/>
                          <a14:foregroundMark x1="96444" y1="51111" x2="96000" y2="53778"/>
                          <a14:foregroundMark x1="44444" y1="66667" x2="66667" y2="6222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278731" y="1129853"/>
              <a:ext cx="8773667" cy="8890447"/>
            </a:xfrm>
            <a:prstGeom prst="rect">
              <a:avLst/>
            </a:prstGeom>
          </p:spPr>
        </p:pic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E7F9A6B-057B-9F8B-BACF-A736E38DFA3D}"/>
                </a:ext>
              </a:extLst>
            </p:cNvPr>
            <p:cNvSpPr/>
            <p:nvPr/>
          </p:nvSpPr>
          <p:spPr>
            <a:xfrm>
              <a:off x="6558886" y="1303021"/>
              <a:ext cx="8254394" cy="8434318"/>
            </a:xfrm>
            <a:prstGeom prst="ellipse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 dirty="0"/>
            </a:p>
          </p:txBody>
        </p:sp>
      </p:grpSp>
    </p:spTree>
    <p:extLst>
      <p:ext uri="{BB962C8B-B14F-4D97-AF65-F5344CB8AC3E}">
        <p14:creationId xmlns:p14="http://schemas.microsoft.com/office/powerpoint/2010/main" val="319657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3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3DC82F73-3705-D349-D35B-9A0CF5E9FD9A}"/>
              </a:ext>
            </a:extLst>
          </p:cNvPr>
          <p:cNvSpPr/>
          <p:nvPr/>
        </p:nvSpPr>
        <p:spPr>
          <a:xfrm rot="91884">
            <a:off x="10866335" y="1821945"/>
            <a:ext cx="6766123" cy="8358732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6" y="0"/>
                </a:lnTo>
                <a:lnTo>
                  <a:pt x="5356866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0BB4B1A-3F38-5CAD-4E71-846DE83E1723}"/>
              </a:ext>
            </a:extLst>
          </p:cNvPr>
          <p:cNvSpPr txBox="1"/>
          <p:nvPr/>
        </p:nvSpPr>
        <p:spPr>
          <a:xfrm rot="-32617">
            <a:off x="12035479" y="3086499"/>
            <a:ext cx="5409229" cy="47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4400" b="1" dirty="0">
                <a:solidFill>
                  <a:srgbClr val="000000"/>
                </a:solidFill>
                <a:latin typeface="Dekko"/>
              </a:rPr>
              <a:t>Working Functionality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ECC159-D7E1-A799-BD63-97DA6773199B}"/>
              </a:ext>
            </a:extLst>
          </p:cNvPr>
          <p:cNvGrpSpPr/>
          <p:nvPr/>
        </p:nvGrpSpPr>
        <p:grpSpPr>
          <a:xfrm>
            <a:off x="4800596" y="306902"/>
            <a:ext cx="9448800" cy="1479526"/>
            <a:chOff x="2838483" y="507933"/>
            <a:chExt cx="13361782" cy="1843547"/>
          </a:xfrm>
        </p:grpSpPr>
        <p:sp>
          <p:nvSpPr>
            <p:cNvPr id="27" name="TextBox 4"/>
            <p:cNvSpPr txBox="1"/>
            <p:nvPr/>
          </p:nvSpPr>
          <p:spPr>
            <a:xfrm>
              <a:off x="2838483" y="507933"/>
              <a:ext cx="13361782" cy="17553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19"/>
                </a:lnSpc>
                <a:spcBef>
                  <a:spcPct val="0"/>
                </a:spcBef>
              </a:pPr>
              <a:r>
                <a:rPr lang="en-US" sz="8799" spc="290" dirty="0">
                  <a:solidFill>
                    <a:srgbClr val="000000"/>
                  </a:solidFill>
                  <a:latin typeface="Ballpoint"/>
                </a:rPr>
                <a:t>SOFTWARE</a:t>
              </a:r>
            </a:p>
          </p:txBody>
        </p:sp>
        <p:sp>
          <p:nvSpPr>
            <p:cNvPr id="28" name="Freeform 17"/>
            <p:cNvSpPr/>
            <p:nvPr/>
          </p:nvSpPr>
          <p:spPr>
            <a:xfrm>
              <a:off x="5805362" y="2189414"/>
              <a:ext cx="7428022" cy="162066"/>
            </a:xfrm>
            <a:custGeom>
              <a:avLst/>
              <a:gdLst/>
              <a:ahLst/>
              <a:cxnLst/>
              <a:rect l="l" t="t" r="r" b="b"/>
              <a:pathLst>
                <a:path w="7428022" h="162066">
                  <a:moveTo>
                    <a:pt x="0" y="0"/>
                  </a:moveTo>
                  <a:lnTo>
                    <a:pt x="7428023" y="0"/>
                  </a:lnTo>
                  <a:lnTo>
                    <a:pt x="7428023" y="162066"/>
                  </a:lnTo>
                  <a:lnTo>
                    <a:pt x="0" y="162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7" name="Freeform 4">
            <a:extLst>
              <a:ext uri="{FF2B5EF4-FFF2-40B4-BE49-F238E27FC236}">
                <a16:creationId xmlns:a16="http://schemas.microsoft.com/office/drawing/2014/main" id="{9CDAAF94-C399-9AB5-6169-25DB42FB5371}"/>
              </a:ext>
            </a:extLst>
          </p:cNvPr>
          <p:cNvSpPr/>
          <p:nvPr/>
        </p:nvSpPr>
        <p:spPr>
          <a:xfrm rot="340832">
            <a:off x="9256665" y="2872214"/>
            <a:ext cx="2672928" cy="240909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4"/>
                </a:lnTo>
                <a:lnTo>
                  <a:pt x="0" y="5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pic>
        <p:nvPicPr>
          <p:cNvPr id="5" name="Picture 4" descr="A screenshot of a menu&#10;&#10;Description automatically generated">
            <a:extLst>
              <a:ext uri="{FF2B5EF4-FFF2-40B4-BE49-F238E27FC236}">
                <a16:creationId xmlns:a16="http://schemas.microsoft.com/office/drawing/2014/main" id="{E273072C-048A-3062-EA43-DA033559870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503" y="520114"/>
            <a:ext cx="5545620" cy="9246772"/>
          </a:xfrm>
          <a:prstGeom prst="rect">
            <a:avLst/>
          </a:prstGeom>
        </p:spPr>
      </p:pic>
      <p:sp>
        <p:nvSpPr>
          <p:cNvPr id="6" name="TextBox 14">
            <a:extLst>
              <a:ext uri="{FF2B5EF4-FFF2-40B4-BE49-F238E27FC236}">
                <a16:creationId xmlns:a16="http://schemas.microsoft.com/office/drawing/2014/main" id="{2133B125-9566-CB45-D617-59E8C6E47669}"/>
              </a:ext>
            </a:extLst>
          </p:cNvPr>
          <p:cNvSpPr txBox="1"/>
          <p:nvPr/>
        </p:nvSpPr>
        <p:spPr>
          <a:xfrm rot="-32617">
            <a:off x="12035478" y="4054019"/>
            <a:ext cx="5409229" cy="47705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4000" dirty="0">
                <a:solidFill>
                  <a:srgbClr val="000000"/>
                </a:solidFill>
                <a:latin typeface="Dekko"/>
              </a:rPr>
              <a:t>Admin Page</a:t>
            </a:r>
          </a:p>
        </p:txBody>
      </p:sp>
      <p:sp>
        <p:nvSpPr>
          <p:cNvPr id="8" name="TextBox 14">
            <a:extLst>
              <a:ext uri="{FF2B5EF4-FFF2-40B4-BE49-F238E27FC236}">
                <a16:creationId xmlns:a16="http://schemas.microsoft.com/office/drawing/2014/main" id="{323FBA3E-277A-AE05-C1C6-1F88E43B43CA}"/>
              </a:ext>
            </a:extLst>
          </p:cNvPr>
          <p:cNvSpPr txBox="1"/>
          <p:nvPr/>
        </p:nvSpPr>
        <p:spPr>
          <a:xfrm rot="-32617">
            <a:off x="12046273" y="5139038"/>
            <a:ext cx="540922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4000" dirty="0">
                <a:solidFill>
                  <a:srgbClr val="000000"/>
                </a:solidFill>
                <a:latin typeface="Dekko"/>
              </a:rPr>
              <a:t>Integrated Menu Items Database </a:t>
            </a:r>
          </a:p>
        </p:txBody>
      </p:sp>
      <p:sp>
        <p:nvSpPr>
          <p:cNvPr id="9" name="TextBox 14">
            <a:extLst>
              <a:ext uri="{FF2B5EF4-FFF2-40B4-BE49-F238E27FC236}">
                <a16:creationId xmlns:a16="http://schemas.microsoft.com/office/drawing/2014/main" id="{FB23373A-14C9-C34E-BDC6-9C50B0244AB1}"/>
              </a:ext>
            </a:extLst>
          </p:cNvPr>
          <p:cNvSpPr txBox="1"/>
          <p:nvPr/>
        </p:nvSpPr>
        <p:spPr>
          <a:xfrm rot="-32617">
            <a:off x="12033706" y="6568450"/>
            <a:ext cx="5409229" cy="87203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4000" dirty="0">
                <a:solidFill>
                  <a:srgbClr val="000000"/>
                </a:solidFill>
                <a:latin typeface="Dekko"/>
              </a:rPr>
              <a:t>CRUD Functionality on Menu Items</a:t>
            </a:r>
          </a:p>
        </p:txBody>
      </p:sp>
    </p:spTree>
    <p:extLst>
      <p:ext uri="{BB962C8B-B14F-4D97-AF65-F5344CB8AC3E}">
        <p14:creationId xmlns:p14="http://schemas.microsoft.com/office/powerpoint/2010/main" val="3160976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AF86C43-E4AF-4F5C-4957-31A09C6920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6640" y="304156"/>
            <a:ext cx="16974720" cy="9678687"/>
          </a:xfrm>
          <a:prstGeom prst="rect">
            <a:avLst/>
          </a:prstGeom>
        </p:spPr>
      </p:pic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A89C4EDD-7E0C-C09B-662B-20EF262EE326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350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5976154">
            <a:off x="1971508" y="-2710729"/>
            <a:ext cx="14344983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4" name="Freeform 4"/>
          <p:cNvSpPr/>
          <p:nvPr/>
        </p:nvSpPr>
        <p:spPr>
          <a:xfrm rot="131805">
            <a:off x="3688684" y="4910286"/>
            <a:ext cx="1273901" cy="1112152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Freeform 5"/>
          <p:cNvSpPr/>
          <p:nvPr/>
        </p:nvSpPr>
        <p:spPr>
          <a:xfrm rot="131805">
            <a:off x="3673764" y="6159034"/>
            <a:ext cx="1273901" cy="1112152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 rot="131805">
            <a:off x="3673764" y="3656157"/>
            <a:ext cx="1273901" cy="1112152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0" name="Freeform 10"/>
          <p:cNvSpPr/>
          <p:nvPr/>
        </p:nvSpPr>
        <p:spPr>
          <a:xfrm>
            <a:off x="2541580" y="2041889"/>
            <a:ext cx="1389707" cy="1781676"/>
          </a:xfrm>
          <a:custGeom>
            <a:avLst/>
            <a:gdLst/>
            <a:ahLst/>
            <a:cxnLst/>
            <a:rect l="l" t="t" r="r" b="b"/>
            <a:pathLst>
              <a:path w="1389707" h="1781676">
                <a:moveTo>
                  <a:pt x="0" y="0"/>
                </a:moveTo>
                <a:lnTo>
                  <a:pt x="1389707" y="0"/>
                </a:lnTo>
                <a:lnTo>
                  <a:pt x="1389707" y="1781676"/>
                </a:lnTo>
                <a:lnTo>
                  <a:pt x="0" y="178167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1" name="Freeform 11"/>
          <p:cNvSpPr/>
          <p:nvPr/>
        </p:nvSpPr>
        <p:spPr>
          <a:xfrm>
            <a:off x="5835313" y="1368489"/>
            <a:ext cx="6715563" cy="2251433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2" name="TextBox 12"/>
          <p:cNvSpPr txBox="1"/>
          <p:nvPr/>
        </p:nvSpPr>
        <p:spPr>
          <a:xfrm>
            <a:off x="5311545" y="1068491"/>
            <a:ext cx="7664910" cy="272953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0022"/>
              </a:lnSpc>
              <a:spcBef>
                <a:spcPct val="0"/>
              </a:spcBef>
            </a:pPr>
            <a:r>
              <a:rPr lang="en-US" sz="14301" spc="314" dirty="0">
                <a:solidFill>
                  <a:srgbClr val="000000"/>
                </a:solidFill>
                <a:latin typeface="Ballpoint"/>
              </a:rPr>
              <a:t>Contents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931287" y="3386724"/>
            <a:ext cx="813712" cy="13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 dirty="0">
                <a:solidFill>
                  <a:srgbClr val="000000"/>
                </a:solidFill>
                <a:latin typeface="Itim"/>
              </a:rPr>
              <a:t>1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931287" y="4639602"/>
            <a:ext cx="813712" cy="13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2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931287" y="5858802"/>
            <a:ext cx="813712" cy="13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3</a:t>
            </a:r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A4E324DD-A1B6-59A6-C9FF-AF64B0AD7B7F}"/>
              </a:ext>
            </a:extLst>
          </p:cNvPr>
          <p:cNvSpPr/>
          <p:nvPr/>
        </p:nvSpPr>
        <p:spPr>
          <a:xfrm rot="131805">
            <a:off x="3673764" y="7378234"/>
            <a:ext cx="1273901" cy="1112152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8" name="TextBox 15">
            <a:extLst>
              <a:ext uri="{FF2B5EF4-FFF2-40B4-BE49-F238E27FC236}">
                <a16:creationId xmlns:a16="http://schemas.microsoft.com/office/drawing/2014/main" id="{67ACEFE2-DED7-FF07-6DA7-9177FF0A9FF8}"/>
              </a:ext>
            </a:extLst>
          </p:cNvPr>
          <p:cNvSpPr txBox="1"/>
          <p:nvPr/>
        </p:nvSpPr>
        <p:spPr>
          <a:xfrm>
            <a:off x="3931287" y="7078002"/>
            <a:ext cx="813712" cy="13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>
                <a:solidFill>
                  <a:srgbClr val="000000"/>
                </a:solidFill>
                <a:latin typeface="Itim"/>
              </a:rPr>
              <a:t>4</a:t>
            </a:r>
          </a:p>
        </p:txBody>
      </p:sp>
      <p:pic>
        <p:nvPicPr>
          <p:cNvPr id="32" name="Picture 3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120558A-BFE5-9E28-1E43-194BFA255CDE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604416" y="9541667"/>
            <a:ext cx="1746732" cy="745333"/>
          </a:xfrm>
          <a:prstGeom prst="rect">
            <a:avLst/>
          </a:prstGeom>
        </p:spPr>
      </p:pic>
      <p:sp>
        <p:nvSpPr>
          <p:cNvPr id="17" name="Freeform 5">
            <a:extLst>
              <a:ext uri="{FF2B5EF4-FFF2-40B4-BE49-F238E27FC236}">
                <a16:creationId xmlns:a16="http://schemas.microsoft.com/office/drawing/2014/main" id="{EF4E9D5E-0C8B-EB0A-B1E2-03F8ED3E6ACA}"/>
              </a:ext>
            </a:extLst>
          </p:cNvPr>
          <p:cNvSpPr/>
          <p:nvPr/>
        </p:nvSpPr>
        <p:spPr>
          <a:xfrm rot="131805">
            <a:off x="3663935" y="8636768"/>
            <a:ext cx="1273901" cy="1112152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9" name="TextBox 15">
            <a:extLst>
              <a:ext uri="{FF2B5EF4-FFF2-40B4-BE49-F238E27FC236}">
                <a16:creationId xmlns:a16="http://schemas.microsoft.com/office/drawing/2014/main" id="{CF40720B-A1A7-539A-E803-F1CB8F77E29D}"/>
              </a:ext>
            </a:extLst>
          </p:cNvPr>
          <p:cNvSpPr txBox="1"/>
          <p:nvPr/>
        </p:nvSpPr>
        <p:spPr>
          <a:xfrm>
            <a:off x="3921458" y="8336536"/>
            <a:ext cx="813712" cy="13117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1293"/>
              </a:lnSpc>
              <a:spcBef>
                <a:spcPct val="0"/>
              </a:spcBef>
            </a:pPr>
            <a:r>
              <a:rPr lang="en-US" sz="7014" dirty="0">
                <a:solidFill>
                  <a:srgbClr val="000000"/>
                </a:solidFill>
                <a:latin typeface="Itim"/>
              </a:rPr>
              <a:t>5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50A4FC1-8128-7955-BC06-8C748EF42AB8}"/>
              </a:ext>
            </a:extLst>
          </p:cNvPr>
          <p:cNvGrpSpPr/>
          <p:nvPr/>
        </p:nvGrpSpPr>
        <p:grpSpPr>
          <a:xfrm>
            <a:off x="10027143" y="3356763"/>
            <a:ext cx="1336899" cy="6421351"/>
            <a:chOff x="10027143" y="3297771"/>
            <a:chExt cx="1336899" cy="6421351"/>
          </a:xfrm>
        </p:grpSpPr>
        <p:sp>
          <p:nvSpPr>
            <p:cNvPr id="7" name="Freeform 7"/>
            <p:cNvSpPr/>
            <p:nvPr/>
          </p:nvSpPr>
          <p:spPr>
            <a:xfrm rot="131805">
              <a:off x="10027143" y="3609726"/>
              <a:ext cx="1273901" cy="1112152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8" name="Freeform 8"/>
            <p:cNvSpPr/>
            <p:nvPr/>
          </p:nvSpPr>
          <p:spPr>
            <a:xfrm rot="131805">
              <a:off x="10056983" y="4858734"/>
              <a:ext cx="1273901" cy="1112152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9" name="Freeform 9"/>
            <p:cNvSpPr/>
            <p:nvPr/>
          </p:nvSpPr>
          <p:spPr>
            <a:xfrm rot="131805">
              <a:off x="10090141" y="6129236"/>
              <a:ext cx="1273901" cy="1112152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6" y="0"/>
                  </a:lnTo>
                  <a:lnTo>
                    <a:pt x="1454666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10299586" y="3297771"/>
              <a:ext cx="813712" cy="1311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7014" dirty="0">
                  <a:solidFill>
                    <a:srgbClr val="000000"/>
                  </a:solidFill>
                  <a:latin typeface="Itim"/>
                </a:rPr>
                <a:t>6</a:t>
              </a:r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10299586" y="4651544"/>
              <a:ext cx="813712" cy="1311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7014" dirty="0">
                  <a:solidFill>
                    <a:srgbClr val="000000"/>
                  </a:solidFill>
                  <a:latin typeface="Itim"/>
                </a:rPr>
                <a:t>7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10314507" y="5871483"/>
              <a:ext cx="813712" cy="1311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7014" dirty="0">
                  <a:solidFill>
                    <a:srgbClr val="000000"/>
                  </a:solidFill>
                  <a:latin typeface="Itim"/>
                </a:rPr>
                <a:t>8</a:t>
              </a:r>
            </a:p>
          </p:txBody>
        </p:sp>
        <p:sp>
          <p:nvSpPr>
            <p:cNvPr id="27" name="Freeform 9">
              <a:extLst>
                <a:ext uri="{FF2B5EF4-FFF2-40B4-BE49-F238E27FC236}">
                  <a16:creationId xmlns:a16="http://schemas.microsoft.com/office/drawing/2014/main" id="{DA4927BA-157B-38A7-6028-957E47C3375D}"/>
                </a:ext>
              </a:extLst>
            </p:cNvPr>
            <p:cNvSpPr/>
            <p:nvPr/>
          </p:nvSpPr>
          <p:spPr>
            <a:xfrm rot="131805">
              <a:off x="10090141" y="7348436"/>
              <a:ext cx="1273901" cy="1112152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6" y="0"/>
                  </a:lnTo>
                  <a:lnTo>
                    <a:pt x="1454666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0" name="TextBox 23">
              <a:extLst>
                <a:ext uri="{FF2B5EF4-FFF2-40B4-BE49-F238E27FC236}">
                  <a16:creationId xmlns:a16="http://schemas.microsoft.com/office/drawing/2014/main" id="{26130C68-D90F-BEDA-09BA-8033C882150E}"/>
                </a:ext>
              </a:extLst>
            </p:cNvPr>
            <p:cNvSpPr txBox="1"/>
            <p:nvPr/>
          </p:nvSpPr>
          <p:spPr>
            <a:xfrm>
              <a:off x="10314507" y="7090683"/>
              <a:ext cx="813712" cy="1311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7014" dirty="0">
                  <a:solidFill>
                    <a:srgbClr val="000000"/>
                  </a:solidFill>
                  <a:latin typeface="Itim"/>
                </a:rPr>
                <a:t>9</a:t>
              </a:r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B730AA1B-10F2-0037-00E4-CAFE971F25EE}"/>
                </a:ext>
              </a:extLst>
            </p:cNvPr>
            <p:cNvSpPr/>
            <p:nvPr/>
          </p:nvSpPr>
          <p:spPr>
            <a:xfrm rot="131805">
              <a:off x="10080312" y="8606970"/>
              <a:ext cx="1273901" cy="1112152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6" y="0"/>
                  </a:lnTo>
                  <a:lnTo>
                    <a:pt x="1454666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20" name="TextBox 23">
              <a:extLst>
                <a:ext uri="{FF2B5EF4-FFF2-40B4-BE49-F238E27FC236}">
                  <a16:creationId xmlns:a16="http://schemas.microsoft.com/office/drawing/2014/main" id="{A23E20CF-82E6-C654-A9C8-82DDF4F05A8B}"/>
                </a:ext>
              </a:extLst>
            </p:cNvPr>
            <p:cNvSpPr txBox="1"/>
            <p:nvPr/>
          </p:nvSpPr>
          <p:spPr>
            <a:xfrm>
              <a:off x="10245686" y="8349217"/>
              <a:ext cx="987570" cy="13117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7014" dirty="0">
                  <a:solidFill>
                    <a:srgbClr val="000000"/>
                  </a:solidFill>
                  <a:latin typeface="Itim"/>
                </a:rPr>
                <a:t>10</a:t>
              </a:r>
            </a:p>
          </p:txBody>
        </p:sp>
      </p:grpSp>
      <p:sp>
        <p:nvSpPr>
          <p:cNvPr id="24" name="TextBox 24">
            <a:extLst>
              <a:ext uri="{FF2B5EF4-FFF2-40B4-BE49-F238E27FC236}">
                <a16:creationId xmlns:a16="http://schemas.microsoft.com/office/drawing/2014/main" id="{CB6BCD35-9C21-570F-6B73-92F0A74592EF}"/>
              </a:ext>
            </a:extLst>
          </p:cNvPr>
          <p:cNvSpPr txBox="1"/>
          <p:nvPr/>
        </p:nvSpPr>
        <p:spPr>
          <a:xfrm>
            <a:off x="11597356" y="4183910"/>
            <a:ext cx="4523450" cy="1481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2145" lvl="1" indent="-325755">
              <a:lnSpc>
                <a:spcPct val="398606"/>
              </a:lnSpc>
              <a:buFont typeface="Arial"/>
              <a:buChar char="•"/>
            </a:pPr>
            <a:r>
              <a:rPr lang="en-US" sz="3000" dirty="0">
                <a:latin typeface="Itim"/>
                <a:cs typeface="Itim"/>
              </a:rPr>
              <a:t>WEBSITE</a:t>
            </a:r>
            <a:endParaRPr lang="en-US" dirty="0"/>
          </a:p>
        </p:txBody>
      </p:sp>
      <p:sp>
        <p:nvSpPr>
          <p:cNvPr id="29" name="TextBox 24">
            <a:extLst>
              <a:ext uri="{FF2B5EF4-FFF2-40B4-BE49-F238E27FC236}">
                <a16:creationId xmlns:a16="http://schemas.microsoft.com/office/drawing/2014/main" id="{E6D63468-7408-B85B-ACD4-9C3A1A79E5C4}"/>
              </a:ext>
            </a:extLst>
          </p:cNvPr>
          <p:cNvSpPr txBox="1"/>
          <p:nvPr/>
        </p:nvSpPr>
        <p:spPr>
          <a:xfrm>
            <a:off x="11630643" y="5380844"/>
            <a:ext cx="4523450" cy="14819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652145" lvl="1" indent="-325755">
              <a:lnSpc>
                <a:spcPct val="398606"/>
              </a:lnSpc>
              <a:buFont typeface="Arial"/>
              <a:buChar char="•"/>
            </a:pPr>
            <a:r>
              <a:rPr lang="en-US" sz="3000" dirty="0">
                <a:latin typeface="Itim"/>
                <a:cs typeface="Itim"/>
              </a:rPr>
              <a:t>DATA ANALYTICS</a:t>
            </a:r>
            <a:endParaRPr lang="en-US" dirty="0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7713D683-F564-150C-79DF-2634AFDD04EA}"/>
              </a:ext>
            </a:extLst>
          </p:cNvPr>
          <p:cNvGrpSpPr/>
          <p:nvPr/>
        </p:nvGrpSpPr>
        <p:grpSpPr>
          <a:xfrm>
            <a:off x="4934058" y="2968003"/>
            <a:ext cx="11208888" cy="6490391"/>
            <a:chOff x="4934058" y="2968003"/>
            <a:chExt cx="11208888" cy="6490391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14CD83A8-553A-E8B7-E11E-41BFDEDE60DA}"/>
                </a:ext>
              </a:extLst>
            </p:cNvPr>
            <p:cNvGrpSpPr/>
            <p:nvPr/>
          </p:nvGrpSpPr>
          <p:grpSpPr>
            <a:xfrm>
              <a:off x="4934058" y="2968003"/>
              <a:ext cx="11186748" cy="5263137"/>
              <a:chOff x="2216729" y="2224545"/>
              <a:chExt cx="10803245" cy="5263137"/>
            </a:xfrm>
          </p:grpSpPr>
          <p:sp>
            <p:nvSpPr>
              <p:cNvPr id="34" name="TextBox 18">
                <a:extLst>
                  <a:ext uri="{FF2B5EF4-FFF2-40B4-BE49-F238E27FC236}">
                    <a16:creationId xmlns:a16="http://schemas.microsoft.com/office/drawing/2014/main" id="{2A1E4876-C6BC-193C-768F-27F18669EAFF}"/>
                  </a:ext>
                </a:extLst>
              </p:cNvPr>
              <p:cNvSpPr txBox="1"/>
              <p:nvPr/>
            </p:nvSpPr>
            <p:spPr>
              <a:xfrm>
                <a:off x="2281024" y="4772007"/>
                <a:ext cx="4368378" cy="1477712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98606"/>
                  </a:lnSpc>
                  <a:buFont typeface="Arial"/>
                  <a:buChar char="•"/>
                </a:pPr>
                <a:r>
                  <a:rPr lang="en-US" sz="3000" dirty="0" err="1">
                    <a:latin typeface="Itim"/>
                    <a:cs typeface="Itim"/>
                  </a:rPr>
                  <a:t>MoSCoW</a:t>
                </a:r>
                <a:endParaRPr lang="en-US" sz="3000" dirty="0">
                  <a:latin typeface="Itim"/>
                  <a:cs typeface="Itim"/>
                </a:endParaRPr>
              </a:p>
            </p:txBody>
          </p:sp>
          <p:sp>
            <p:nvSpPr>
              <p:cNvPr id="35" name="TextBox 19">
                <a:extLst>
                  <a:ext uri="{FF2B5EF4-FFF2-40B4-BE49-F238E27FC236}">
                    <a16:creationId xmlns:a16="http://schemas.microsoft.com/office/drawing/2014/main" id="{63293C1E-138D-4FEE-D599-BDEFBCFE235D}"/>
                  </a:ext>
                </a:extLst>
              </p:cNvPr>
              <p:cNvSpPr txBox="1"/>
              <p:nvPr/>
            </p:nvSpPr>
            <p:spPr>
              <a:xfrm>
                <a:off x="2216730" y="3484373"/>
                <a:ext cx="4368378" cy="14819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98606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000000"/>
                    </a:solidFill>
                    <a:latin typeface="Itim"/>
                  </a:rPr>
                  <a:t>REQUIREMENTS </a:t>
                </a:r>
                <a:endParaRPr lang="en-US" dirty="0">
                  <a:ea typeface="Calibri"/>
                  <a:cs typeface="Calibri"/>
                </a:endParaRPr>
              </a:p>
            </p:txBody>
          </p:sp>
          <p:sp>
            <p:nvSpPr>
              <p:cNvPr id="36" name="TextBox 20">
                <a:extLst>
                  <a:ext uri="{FF2B5EF4-FFF2-40B4-BE49-F238E27FC236}">
                    <a16:creationId xmlns:a16="http://schemas.microsoft.com/office/drawing/2014/main" id="{4D65D5DA-AAE3-B0A2-F268-B8CA729B040B}"/>
                  </a:ext>
                </a:extLst>
              </p:cNvPr>
              <p:cNvSpPr txBox="1"/>
              <p:nvPr/>
            </p:nvSpPr>
            <p:spPr>
              <a:xfrm>
                <a:off x="2216730" y="2319195"/>
                <a:ext cx="4447847" cy="1491883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98606"/>
                  </a:lnSpc>
                  <a:buFont typeface="Arial"/>
                  <a:buChar char="•"/>
                </a:pPr>
                <a:r>
                  <a:rPr lang="en-US" sz="3020" dirty="0">
                    <a:solidFill>
                      <a:srgbClr val="000000"/>
                    </a:solidFill>
                    <a:latin typeface="Itim"/>
                  </a:rPr>
                  <a:t>INTRODUCTION</a:t>
                </a:r>
                <a:endParaRPr lang="en-US" dirty="0"/>
              </a:p>
            </p:txBody>
          </p:sp>
          <p:sp>
            <p:nvSpPr>
              <p:cNvPr id="38" name="TextBox 24">
                <a:extLst>
                  <a:ext uri="{FF2B5EF4-FFF2-40B4-BE49-F238E27FC236}">
                    <a16:creationId xmlns:a16="http://schemas.microsoft.com/office/drawing/2014/main" id="{1AAA873E-C8E8-10DE-F846-7FE3C80E002F}"/>
                  </a:ext>
                </a:extLst>
              </p:cNvPr>
              <p:cNvSpPr txBox="1"/>
              <p:nvPr/>
            </p:nvSpPr>
            <p:spPr>
              <a:xfrm>
                <a:off x="8605154" y="2224545"/>
                <a:ext cx="4368378" cy="14819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98606"/>
                  </a:lnSpc>
                  <a:buFont typeface="Arial"/>
                  <a:buChar char="•"/>
                </a:pPr>
                <a:r>
                  <a:rPr lang="en-US" sz="3000" dirty="0">
                    <a:latin typeface="Itim"/>
                    <a:cs typeface="Itim"/>
                  </a:rPr>
                  <a:t>SITEMAP</a:t>
                </a:r>
                <a:endParaRPr lang="en-US" dirty="0"/>
              </a:p>
            </p:txBody>
          </p:sp>
          <p:sp>
            <p:nvSpPr>
              <p:cNvPr id="39" name="TextBox 18">
                <a:extLst>
                  <a:ext uri="{FF2B5EF4-FFF2-40B4-BE49-F238E27FC236}">
                    <a16:creationId xmlns:a16="http://schemas.microsoft.com/office/drawing/2014/main" id="{946CFF5B-D0F1-A610-5A19-CE35FD5E76B2}"/>
                  </a:ext>
                </a:extLst>
              </p:cNvPr>
              <p:cNvSpPr txBox="1"/>
              <p:nvPr/>
            </p:nvSpPr>
            <p:spPr>
              <a:xfrm>
                <a:off x="2216729" y="5999261"/>
                <a:ext cx="4557202" cy="1488421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73693"/>
                  </a:lnSpc>
                  <a:buFont typeface="Arial"/>
                  <a:buChar char="•"/>
                </a:pPr>
                <a:r>
                  <a:rPr lang="en-US" sz="3200" dirty="0">
                    <a:latin typeface="Itim"/>
                    <a:ea typeface="Calibri"/>
                    <a:cs typeface="Calibri"/>
                  </a:rPr>
                  <a:t>USE CASE DIAGRAMS</a:t>
                </a:r>
                <a:endParaRPr lang="en-US" dirty="0"/>
              </a:p>
            </p:txBody>
          </p:sp>
          <p:sp>
            <p:nvSpPr>
              <p:cNvPr id="40" name="TextBox 24">
                <a:extLst>
                  <a:ext uri="{FF2B5EF4-FFF2-40B4-BE49-F238E27FC236}">
                    <a16:creationId xmlns:a16="http://schemas.microsoft.com/office/drawing/2014/main" id="{F399AC45-EFF6-989D-409E-AC50B0FB887A}"/>
                  </a:ext>
                </a:extLst>
              </p:cNvPr>
              <p:cNvSpPr txBox="1"/>
              <p:nvPr/>
            </p:nvSpPr>
            <p:spPr>
              <a:xfrm>
                <a:off x="8651596" y="5915256"/>
                <a:ext cx="4368378" cy="1481944"/>
              </a:xfrm>
              <a:prstGeom prst="rect">
                <a:avLst/>
              </a:prstGeom>
            </p:spPr>
            <p:txBody>
              <a:bodyPr wrap="square" lIns="0" tIns="0" rIns="0" bIns="0" rtlCol="0" anchor="t">
                <a:spAutoFit/>
              </a:bodyPr>
              <a:lstStyle/>
              <a:p>
                <a:pPr marL="652145" lvl="1" indent="-325755">
                  <a:lnSpc>
                    <a:spcPct val="398606"/>
                  </a:lnSpc>
                  <a:buFont typeface="Arial"/>
                  <a:buChar char="•"/>
                </a:pPr>
                <a:r>
                  <a:rPr lang="en-US" sz="3000" dirty="0">
                    <a:solidFill>
                      <a:srgbClr val="000000"/>
                    </a:solidFill>
                    <a:latin typeface="Itim"/>
                  </a:rPr>
                  <a:t>FINAL </a:t>
                </a:r>
                <a:r>
                  <a:rPr lang="en-US" sz="3000" dirty="0" err="1">
                    <a:solidFill>
                      <a:srgbClr val="000000"/>
                    </a:solidFill>
                    <a:latin typeface="Itim"/>
                  </a:rPr>
                  <a:t>MoSCoW</a:t>
                </a:r>
                <a:endParaRPr lang="en-US" dirty="0">
                  <a:ea typeface="Calibri"/>
                  <a:cs typeface="Calibri"/>
                </a:endParaRPr>
              </a:p>
            </p:txBody>
          </p:sp>
        </p:grpSp>
        <p:sp>
          <p:nvSpPr>
            <p:cNvPr id="22" name="TextBox 22">
              <a:extLst>
                <a:ext uri="{FF2B5EF4-FFF2-40B4-BE49-F238E27FC236}">
                  <a16:creationId xmlns:a16="http://schemas.microsoft.com/office/drawing/2014/main" id="{62AD0894-37B0-2FEE-AD79-9865E0E5291F}"/>
                </a:ext>
              </a:extLst>
            </p:cNvPr>
            <p:cNvSpPr txBox="1"/>
            <p:nvPr/>
          </p:nvSpPr>
          <p:spPr>
            <a:xfrm>
              <a:off x="5037333" y="7976450"/>
              <a:ext cx="4523450" cy="14819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52145" lvl="1" indent="-325755">
                <a:lnSpc>
                  <a:spcPct val="398606"/>
                </a:lnSpc>
                <a:buFont typeface="Arial"/>
                <a:buChar char="•"/>
              </a:pPr>
              <a:r>
                <a:rPr lang="en-US" sz="3000" dirty="0">
                  <a:latin typeface="Itim"/>
                  <a:cs typeface="Itim"/>
                </a:rPr>
                <a:t>DESIGN</a:t>
              </a:r>
              <a:endParaRPr lang="en-US" dirty="0"/>
            </a:p>
          </p:txBody>
        </p:sp>
        <p:sp>
          <p:nvSpPr>
            <p:cNvPr id="31" name="TextBox 24">
              <a:extLst>
                <a:ext uri="{FF2B5EF4-FFF2-40B4-BE49-F238E27FC236}">
                  <a16:creationId xmlns:a16="http://schemas.microsoft.com/office/drawing/2014/main" id="{ED048DCC-46E0-EECC-993C-A555A2B9ADCD}"/>
                </a:ext>
              </a:extLst>
            </p:cNvPr>
            <p:cNvSpPr txBox="1"/>
            <p:nvPr/>
          </p:nvSpPr>
          <p:spPr>
            <a:xfrm>
              <a:off x="11619496" y="7967691"/>
              <a:ext cx="4523450" cy="1481944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652145" lvl="1" indent="-325755">
                <a:lnSpc>
                  <a:spcPct val="398606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Itim"/>
                </a:rPr>
                <a:t>CONCLUSION</a:t>
              </a:r>
              <a:endParaRPr lang="en-US" dirty="0">
                <a:ea typeface="Calibri"/>
                <a:cs typeface="Calibr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75418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435858" y="687910"/>
            <a:ext cx="7694771" cy="2196507"/>
          </a:xfrm>
          <a:custGeom>
            <a:avLst/>
            <a:gdLst/>
            <a:ahLst/>
            <a:cxnLst/>
            <a:rect l="l" t="t" r="r" b="b"/>
            <a:pathLst>
              <a:path w="7694771" h="2196507">
                <a:moveTo>
                  <a:pt x="0" y="0"/>
                </a:moveTo>
                <a:lnTo>
                  <a:pt x="7694771" y="0"/>
                </a:lnTo>
                <a:lnTo>
                  <a:pt x="7694771" y="2196508"/>
                </a:lnTo>
                <a:lnTo>
                  <a:pt x="0" y="2196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90834" y="688691"/>
            <a:ext cx="13925345" cy="218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14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MOSCOW</a:t>
            </a:r>
            <a:endParaRPr kumimoji="0" lang="en-US" sz="1367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lpoint"/>
              <a:ea typeface="+mn-ea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F12C6A7C-84F0-9A59-7044-69CD09093370}"/>
              </a:ext>
            </a:extLst>
          </p:cNvPr>
          <p:cNvSpPr txBox="1"/>
          <p:nvPr/>
        </p:nvSpPr>
        <p:spPr>
          <a:xfrm>
            <a:off x="17970036" y="2893699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129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im"/>
              <a:ea typeface="+mn-ea"/>
              <a:cs typeface="Itim"/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6EDE51F8-B17F-7694-E3AB-7F7479F59148}"/>
              </a:ext>
            </a:extLst>
          </p:cNvPr>
          <p:cNvSpPr/>
          <p:nvPr/>
        </p:nvSpPr>
        <p:spPr>
          <a:xfrm rot="5400000">
            <a:off x="-117909" y="3334410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B5913A63-EA56-5F67-345E-D6F61078CDDC}"/>
              </a:ext>
            </a:extLst>
          </p:cNvPr>
          <p:cNvSpPr txBox="1"/>
          <p:nvPr/>
        </p:nvSpPr>
        <p:spPr>
          <a:xfrm rot="21592965">
            <a:off x="902518" y="4337184"/>
            <a:ext cx="3337900" cy="437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Designing a new logo.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an Admin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a Booking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Automating order emails to client's mail address.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contact page and recreating footer.</a:t>
            </a: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FD68155A-0100-8A16-2FDA-3A343B57F350}"/>
              </a:ext>
            </a:extLst>
          </p:cNvPr>
          <p:cNvSpPr txBox="1"/>
          <p:nvPr/>
        </p:nvSpPr>
        <p:spPr>
          <a:xfrm rot="21577969">
            <a:off x="1370569" y="3411196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Must 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CE38E204-54E1-1B7A-82C4-F56BBC12933F}"/>
              </a:ext>
            </a:extLst>
          </p:cNvPr>
          <p:cNvSpPr/>
          <p:nvPr/>
        </p:nvSpPr>
        <p:spPr>
          <a:xfrm rot="131805">
            <a:off x="699473" y="3713938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38394361-5399-D2A4-4ACC-4B4F8302E560}"/>
              </a:ext>
            </a:extLst>
          </p:cNvPr>
          <p:cNvSpPr/>
          <p:nvPr/>
        </p:nvSpPr>
        <p:spPr>
          <a:xfrm rot="5400000">
            <a:off x="4204098" y="5390000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933E8D9F-821E-B795-AC39-DB9572E0C17F}"/>
              </a:ext>
            </a:extLst>
          </p:cNvPr>
          <p:cNvSpPr txBox="1"/>
          <p:nvPr/>
        </p:nvSpPr>
        <p:spPr>
          <a:xfrm rot="21592965">
            <a:off x="5178541" y="6594311"/>
            <a:ext cx="3337900" cy="434285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Adding more images to the page.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Tag line for the brand name.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Embedding a calendar for the booking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Admin’s access to change menu Items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03549DC5-F631-0332-594B-C452675C8664}"/>
              </a:ext>
            </a:extLst>
          </p:cNvPr>
          <p:cNvSpPr txBox="1"/>
          <p:nvPr/>
        </p:nvSpPr>
        <p:spPr>
          <a:xfrm rot="21577969">
            <a:off x="5631947" y="5418301"/>
            <a:ext cx="2415900" cy="91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Should Have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B46EEA9F-6034-8534-F928-6B4386DC89E7}"/>
              </a:ext>
            </a:extLst>
          </p:cNvPr>
          <p:cNvSpPr/>
          <p:nvPr/>
        </p:nvSpPr>
        <p:spPr>
          <a:xfrm rot="131805">
            <a:off x="4969006" y="5825124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CFB92769-1D73-9933-8C69-AEA31DBFF5CC}"/>
              </a:ext>
            </a:extLst>
          </p:cNvPr>
          <p:cNvSpPr/>
          <p:nvPr/>
        </p:nvSpPr>
        <p:spPr>
          <a:xfrm rot="5400000">
            <a:off x="8675284" y="4008967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C000D512-CF5E-FCF3-74FE-4A4370E84644}"/>
              </a:ext>
            </a:extLst>
          </p:cNvPr>
          <p:cNvSpPr txBox="1"/>
          <p:nvPr/>
        </p:nvSpPr>
        <p:spPr>
          <a:xfrm rot="21577969">
            <a:off x="10155688" y="4256212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Could 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FDADCFFC-0E48-41B0-F480-28F41CA0AD57}"/>
              </a:ext>
            </a:extLst>
          </p:cNvPr>
          <p:cNvSpPr/>
          <p:nvPr/>
        </p:nvSpPr>
        <p:spPr>
          <a:xfrm rot="131805">
            <a:off x="9492665" y="4477095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85CF4A07-D742-6A2E-57D5-490F2DA23F0D}"/>
              </a:ext>
            </a:extLst>
          </p:cNvPr>
          <p:cNvSpPr/>
          <p:nvPr/>
        </p:nvSpPr>
        <p:spPr>
          <a:xfrm rot="5400000">
            <a:off x="13096531" y="4814687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4E1B8D06-3ECF-1FFE-9445-0D4D88D891ED}"/>
              </a:ext>
            </a:extLst>
          </p:cNvPr>
          <p:cNvSpPr txBox="1"/>
          <p:nvPr/>
        </p:nvSpPr>
        <p:spPr>
          <a:xfrm rot="21577969">
            <a:off x="14576936" y="5165168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Won't Have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2D1041F2-9BC0-640D-F9A0-E70BA82D1ECA}"/>
              </a:ext>
            </a:extLst>
          </p:cNvPr>
          <p:cNvSpPr/>
          <p:nvPr/>
        </p:nvSpPr>
        <p:spPr>
          <a:xfrm rot="131805">
            <a:off x="13913913" y="5386051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538D9BD-AE6A-149C-DB31-138D3576C386}"/>
              </a:ext>
            </a:extLst>
          </p:cNvPr>
          <p:cNvSpPr txBox="1"/>
          <p:nvPr/>
        </p:nvSpPr>
        <p:spPr>
          <a:xfrm rot="21592965">
            <a:off x="9091264" y="6615693"/>
            <a:ext cx="3337900" cy="76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D438FCD2-53CE-4280-AACF-C7EBB5D2288C}"/>
              </a:ext>
            </a:extLst>
          </p:cNvPr>
          <p:cNvSpPr txBox="1"/>
          <p:nvPr/>
        </p:nvSpPr>
        <p:spPr>
          <a:xfrm rot="21592965">
            <a:off x="9730366" y="5450986"/>
            <a:ext cx="3337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Social Media pages for the brand.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Review section on the home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SEO Optimization.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Data Analytics</a:t>
            </a: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9E41A931-B089-283B-6D7C-6D6692408B13}"/>
              </a:ext>
            </a:extLst>
          </p:cNvPr>
          <p:cNvSpPr txBox="1"/>
          <p:nvPr/>
        </p:nvSpPr>
        <p:spPr>
          <a:xfrm rot="21592965">
            <a:off x="14175806" y="6703423"/>
            <a:ext cx="306405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Payment portal on the web app.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SMMA Campaigns for the business.</a:t>
            </a:r>
          </a:p>
        </p:txBody>
      </p:sp>
      <p:pic>
        <p:nvPicPr>
          <p:cNvPr id="9" name="Graphic 8" descr="Checkmark with solid fill">
            <a:extLst>
              <a:ext uri="{FF2B5EF4-FFF2-40B4-BE49-F238E27FC236}">
                <a16:creationId xmlns:a16="http://schemas.microsoft.com/office/drawing/2014/main" id="{984CDF54-C39C-6E58-532F-537E3B9714E5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3401" y="4141585"/>
            <a:ext cx="555036" cy="555036"/>
          </a:xfrm>
          <a:prstGeom prst="rect">
            <a:avLst/>
          </a:prstGeom>
        </p:spPr>
      </p:pic>
      <p:pic>
        <p:nvPicPr>
          <p:cNvPr id="10" name="Graphic 9" descr="Checkmark with solid fill">
            <a:extLst>
              <a:ext uri="{FF2B5EF4-FFF2-40B4-BE49-F238E27FC236}">
                <a16:creationId xmlns:a16="http://schemas.microsoft.com/office/drawing/2014/main" id="{4AA18DEC-B6CF-CFC2-9F65-D0B3B9705438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9686" y="4533100"/>
            <a:ext cx="555036" cy="555036"/>
          </a:xfrm>
          <a:prstGeom prst="rect">
            <a:avLst/>
          </a:prstGeom>
        </p:spPr>
      </p:pic>
      <p:pic>
        <p:nvPicPr>
          <p:cNvPr id="11" name="Graphic 10" descr="Checkmark with solid fill">
            <a:extLst>
              <a:ext uri="{FF2B5EF4-FFF2-40B4-BE49-F238E27FC236}">
                <a16:creationId xmlns:a16="http://schemas.microsoft.com/office/drawing/2014/main" id="{D0158C05-5CF2-842A-E680-6AD97512C5AB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0389" y="4957694"/>
            <a:ext cx="555036" cy="555036"/>
          </a:xfrm>
          <a:prstGeom prst="rect">
            <a:avLst/>
          </a:prstGeom>
        </p:spPr>
      </p:pic>
      <p:pic>
        <p:nvPicPr>
          <p:cNvPr id="12" name="Graphic 11" descr="Checkmark with solid fill">
            <a:extLst>
              <a:ext uri="{FF2B5EF4-FFF2-40B4-BE49-F238E27FC236}">
                <a16:creationId xmlns:a16="http://schemas.microsoft.com/office/drawing/2014/main" id="{7B2E06E3-16F8-04B6-B926-76CC465816F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96760" y="6529658"/>
            <a:ext cx="555036" cy="555036"/>
          </a:xfrm>
          <a:prstGeom prst="rect">
            <a:avLst/>
          </a:prstGeom>
        </p:spPr>
      </p:pic>
      <p:pic>
        <p:nvPicPr>
          <p:cNvPr id="13" name="Graphic 12" descr="Checkmark with solid fill">
            <a:extLst>
              <a:ext uri="{FF2B5EF4-FFF2-40B4-BE49-F238E27FC236}">
                <a16:creationId xmlns:a16="http://schemas.microsoft.com/office/drawing/2014/main" id="{C55F4CFC-6FC9-0865-70D5-AE749BEDE4D1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66246" y="6414050"/>
            <a:ext cx="555036" cy="555036"/>
          </a:xfrm>
          <a:prstGeom prst="rect">
            <a:avLst/>
          </a:prstGeom>
        </p:spPr>
      </p:pic>
      <p:pic>
        <p:nvPicPr>
          <p:cNvPr id="14" name="Graphic 13" descr="Checkmark with solid fill">
            <a:extLst>
              <a:ext uri="{FF2B5EF4-FFF2-40B4-BE49-F238E27FC236}">
                <a16:creationId xmlns:a16="http://schemas.microsoft.com/office/drawing/2014/main" id="{5800FE71-6F4E-D953-C988-01E11971D00A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81696" y="7212589"/>
            <a:ext cx="555036" cy="555036"/>
          </a:xfrm>
          <a:prstGeom prst="rect">
            <a:avLst/>
          </a:prstGeom>
        </p:spPr>
      </p:pic>
      <p:pic>
        <p:nvPicPr>
          <p:cNvPr id="16" name="Graphic 15" descr="Checkmark with solid fill">
            <a:extLst>
              <a:ext uri="{FF2B5EF4-FFF2-40B4-BE49-F238E27FC236}">
                <a16:creationId xmlns:a16="http://schemas.microsoft.com/office/drawing/2014/main" id="{895E8574-01C8-7E4E-9353-1FAB76841352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566447" y="7277303"/>
            <a:ext cx="555036" cy="555036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64D1F2-B444-7EE6-2697-9AD63DE20986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  <p:pic>
        <p:nvPicPr>
          <p:cNvPr id="17" name="Graphic 16" descr="Checkmark with solid fill">
            <a:extLst>
              <a:ext uri="{FF2B5EF4-FFF2-40B4-BE49-F238E27FC236}">
                <a16:creationId xmlns:a16="http://schemas.microsoft.com/office/drawing/2014/main" id="{AC4A683B-BBE1-9569-1CC6-880C1F2C3E80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00179" y="8854719"/>
            <a:ext cx="555036" cy="55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891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>
            <a:off x="2886861" y="784198"/>
            <a:ext cx="11778943" cy="8718604"/>
          </a:xfrm>
          <a:custGeom>
            <a:avLst/>
            <a:gdLst/>
            <a:ahLst/>
            <a:cxnLst/>
            <a:rect l="l" t="t" r="r" b="b"/>
            <a:pathLst>
              <a:path w="11778943" h="8718604">
                <a:moveTo>
                  <a:pt x="0" y="0"/>
                </a:moveTo>
                <a:lnTo>
                  <a:pt x="11778943" y="0"/>
                </a:lnTo>
                <a:lnTo>
                  <a:pt x="11778943" y="8718604"/>
                </a:lnTo>
                <a:lnTo>
                  <a:pt x="0" y="8718604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>
            <a:off x="4347012" y="692523"/>
            <a:ext cx="1221893" cy="1219815"/>
          </a:xfrm>
          <a:custGeom>
            <a:avLst/>
            <a:gdLst/>
            <a:ahLst/>
            <a:cxnLst/>
            <a:rect l="l" t="t" r="r" b="b"/>
            <a:pathLst>
              <a:path w="1221893" h="1219815">
                <a:moveTo>
                  <a:pt x="0" y="0"/>
                </a:moveTo>
                <a:lnTo>
                  <a:pt x="1221893" y="0"/>
                </a:lnTo>
                <a:lnTo>
                  <a:pt x="1221893" y="1219815"/>
                </a:lnTo>
                <a:lnTo>
                  <a:pt x="0" y="121981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5" name="TextBox 5"/>
          <p:cNvSpPr txBox="1"/>
          <p:nvPr/>
        </p:nvSpPr>
        <p:spPr>
          <a:xfrm>
            <a:off x="4957959" y="4127484"/>
            <a:ext cx="8436106" cy="6796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52"/>
              </a:lnSpc>
            </a:pPr>
            <a:endParaRPr lang="en-US" sz="4000">
              <a:solidFill>
                <a:srgbClr val="000000"/>
              </a:solidFill>
              <a:latin typeface="Dekko"/>
              <a:cs typeface="Dekko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4957959" y="1700999"/>
            <a:ext cx="8694935" cy="23025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>
                <a:solidFill>
                  <a:srgbClr val="000000"/>
                </a:solidFill>
                <a:latin typeface="Ballpoint"/>
              </a:rPr>
              <a:t>Conclusion</a:t>
            </a:r>
          </a:p>
        </p:txBody>
      </p:sp>
      <p:sp>
        <p:nvSpPr>
          <p:cNvPr id="7" name="Freeform 7"/>
          <p:cNvSpPr/>
          <p:nvPr/>
        </p:nvSpPr>
        <p:spPr>
          <a:xfrm rot="-370152">
            <a:off x="13526054" y="1302091"/>
            <a:ext cx="2742910" cy="2604224"/>
          </a:xfrm>
          <a:custGeom>
            <a:avLst/>
            <a:gdLst/>
            <a:ahLst/>
            <a:cxnLst/>
            <a:rect l="l" t="t" r="r" b="b"/>
            <a:pathLst>
              <a:path w="2742910" h="2604224">
                <a:moveTo>
                  <a:pt x="0" y="0"/>
                </a:moveTo>
                <a:lnTo>
                  <a:pt x="2742911" y="0"/>
                </a:lnTo>
                <a:lnTo>
                  <a:pt x="2742911" y="2604224"/>
                </a:lnTo>
                <a:lnTo>
                  <a:pt x="0" y="2604224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8" name="Freeform 8"/>
          <p:cNvSpPr/>
          <p:nvPr/>
        </p:nvSpPr>
        <p:spPr>
          <a:xfrm rot="620716">
            <a:off x="14311188" y="1555265"/>
            <a:ext cx="1172643" cy="1675204"/>
          </a:xfrm>
          <a:custGeom>
            <a:avLst/>
            <a:gdLst/>
            <a:ahLst/>
            <a:cxnLst/>
            <a:rect l="l" t="t" r="r" b="b"/>
            <a:pathLst>
              <a:path w="1172643" h="1675204">
                <a:moveTo>
                  <a:pt x="0" y="0"/>
                </a:moveTo>
                <a:lnTo>
                  <a:pt x="1172643" y="0"/>
                </a:lnTo>
                <a:lnTo>
                  <a:pt x="1172643" y="1675204"/>
                </a:lnTo>
                <a:lnTo>
                  <a:pt x="0" y="16752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094928C2-E2BE-4D9F-99AA-BDAF4CE037D5}"/>
              </a:ext>
            </a:extLst>
          </p:cNvPr>
          <p:cNvSpPr/>
          <p:nvPr/>
        </p:nvSpPr>
        <p:spPr>
          <a:xfrm rot="20991913">
            <a:off x="4374427" y="4021060"/>
            <a:ext cx="3174678" cy="3195438"/>
          </a:xfrm>
          <a:custGeom>
            <a:avLst/>
            <a:gdLst/>
            <a:ahLst/>
            <a:cxnLst/>
            <a:rect l="l" t="t" r="r" b="b"/>
            <a:pathLst>
              <a:path w="3174678" h="3195438">
                <a:moveTo>
                  <a:pt x="0" y="0"/>
                </a:moveTo>
                <a:lnTo>
                  <a:pt x="3174678" y="0"/>
                </a:lnTo>
                <a:lnTo>
                  <a:pt x="3174678" y="3195438"/>
                </a:lnTo>
                <a:lnTo>
                  <a:pt x="0" y="3195438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25B4FFF3-7F3E-6AD3-83A3-B499E63430A6}"/>
              </a:ext>
            </a:extLst>
          </p:cNvPr>
          <p:cNvSpPr/>
          <p:nvPr/>
        </p:nvSpPr>
        <p:spPr>
          <a:xfrm rot="21046064">
            <a:off x="7724661" y="3998341"/>
            <a:ext cx="3174678" cy="3195438"/>
          </a:xfrm>
          <a:custGeom>
            <a:avLst/>
            <a:gdLst/>
            <a:ahLst/>
            <a:cxnLst/>
            <a:rect l="l" t="t" r="r" b="b"/>
            <a:pathLst>
              <a:path w="3174678" h="3195438">
                <a:moveTo>
                  <a:pt x="0" y="0"/>
                </a:moveTo>
                <a:lnTo>
                  <a:pt x="3174679" y="0"/>
                </a:lnTo>
                <a:lnTo>
                  <a:pt x="3174679" y="3195438"/>
                </a:lnTo>
                <a:lnTo>
                  <a:pt x="0" y="3195438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6" name="Freeform 5">
            <a:extLst>
              <a:ext uri="{FF2B5EF4-FFF2-40B4-BE49-F238E27FC236}">
                <a16:creationId xmlns:a16="http://schemas.microsoft.com/office/drawing/2014/main" id="{B77A415F-92AF-6DD8-8E6C-9226A0254150}"/>
              </a:ext>
            </a:extLst>
          </p:cNvPr>
          <p:cNvSpPr/>
          <p:nvPr/>
        </p:nvSpPr>
        <p:spPr>
          <a:xfrm rot="21006282">
            <a:off x="11054273" y="4012672"/>
            <a:ext cx="3338157" cy="3185773"/>
          </a:xfrm>
          <a:custGeom>
            <a:avLst/>
            <a:gdLst/>
            <a:ahLst/>
            <a:cxnLst/>
            <a:rect l="l" t="t" r="r" b="b"/>
            <a:pathLst>
              <a:path w="3424421" h="3444565">
                <a:moveTo>
                  <a:pt x="0" y="0"/>
                </a:moveTo>
                <a:lnTo>
                  <a:pt x="3424421" y="0"/>
                </a:lnTo>
                <a:lnTo>
                  <a:pt x="3424421" y="3444565"/>
                </a:lnTo>
                <a:lnTo>
                  <a:pt x="0" y="3444565"/>
                </a:lnTo>
                <a:lnTo>
                  <a:pt x="0" y="0"/>
                </a:lnTo>
                <a:close/>
              </a:path>
            </a:pathLst>
          </a:custGeom>
          <a:blipFill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pic>
        <p:nvPicPr>
          <p:cNvPr id="17" name="Graphic 23" descr="Handshake with solid fill">
            <a:extLst>
              <a:ext uri="{FF2B5EF4-FFF2-40B4-BE49-F238E27FC236}">
                <a16:creationId xmlns:a16="http://schemas.microsoft.com/office/drawing/2014/main" id="{8DC6FBE6-0FFC-B722-A4B8-5D23212EF3F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190781" y="4535336"/>
            <a:ext cx="2229928" cy="222992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39E57A25-4C36-BBCB-9D46-AAD57C060172}"/>
              </a:ext>
            </a:extLst>
          </p:cNvPr>
          <p:cNvSpPr txBox="1"/>
          <p:nvPr/>
        </p:nvSpPr>
        <p:spPr>
          <a:xfrm>
            <a:off x="8100391" y="7205869"/>
            <a:ext cx="273326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Dekko"/>
                <a:ea typeface="Calibri"/>
                <a:cs typeface="Dekko"/>
              </a:rPr>
              <a:t>Customer Engagement</a:t>
            </a:r>
            <a:endParaRPr lang="en-US" sz="3600">
              <a:latin typeface="Dekko"/>
              <a:cs typeface="Dekko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C4039-BCC8-46C0-2E7D-D11A6AB35586}"/>
              </a:ext>
            </a:extLst>
          </p:cNvPr>
          <p:cNvSpPr txBox="1"/>
          <p:nvPr/>
        </p:nvSpPr>
        <p:spPr>
          <a:xfrm>
            <a:off x="4745934" y="7354956"/>
            <a:ext cx="2584173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latin typeface="Dekko"/>
                <a:ea typeface="Calibri"/>
                <a:cs typeface="Calibri"/>
              </a:rPr>
              <a:t>User Friendly</a:t>
            </a:r>
            <a:endParaRPr lang="en-US" sz="3600">
              <a:latin typeface="Dekko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92113F8-DC31-62BB-48D5-ECF470E8E2E5}"/>
              </a:ext>
            </a:extLst>
          </p:cNvPr>
          <p:cNvSpPr txBox="1"/>
          <p:nvPr/>
        </p:nvSpPr>
        <p:spPr>
          <a:xfrm>
            <a:off x="11383117" y="7217121"/>
            <a:ext cx="2993927" cy="12218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3600">
                <a:solidFill>
                  <a:srgbClr val="504C44"/>
                </a:solidFill>
                <a:latin typeface="Dekko"/>
                <a:ea typeface="Calibri"/>
                <a:cs typeface="Calibri"/>
              </a:rPr>
              <a:t>Easy </a:t>
            </a:r>
            <a:endParaRPr lang="en-US" sz="3600">
              <a:solidFill>
                <a:srgbClr val="000000"/>
              </a:solidFill>
              <a:latin typeface="Dekko"/>
              <a:ea typeface="Calibri"/>
              <a:cs typeface="Dekko"/>
            </a:endParaRPr>
          </a:p>
          <a:p>
            <a:r>
              <a:rPr lang="en-US" sz="3600">
                <a:solidFill>
                  <a:srgbClr val="504C44"/>
                </a:solidFill>
                <a:latin typeface="Dekko"/>
                <a:ea typeface="Calibri"/>
                <a:cs typeface="Calibri"/>
              </a:rPr>
              <a:t>Maintenace</a:t>
            </a:r>
            <a:endParaRPr lang="en-US" sz="3600">
              <a:latin typeface="Dekko"/>
              <a:cs typeface="Dekko"/>
            </a:endParaRPr>
          </a:p>
        </p:txBody>
      </p:sp>
      <p:pic>
        <p:nvPicPr>
          <p:cNvPr id="21" name="Graphic 3" descr="Smiling face with solid fill with solid fill">
            <a:extLst>
              <a:ext uri="{FF2B5EF4-FFF2-40B4-BE49-F238E27FC236}">
                <a16:creationId xmlns:a16="http://schemas.microsoft.com/office/drawing/2014/main" id="{D51B8C3E-38AF-F8C0-7967-E5F1D8A163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128404" y="4729432"/>
            <a:ext cx="1669210" cy="1755475"/>
          </a:xfrm>
          <a:prstGeom prst="rect">
            <a:avLst/>
          </a:prstGeom>
        </p:spPr>
      </p:pic>
      <p:pic>
        <p:nvPicPr>
          <p:cNvPr id="22" name="Graphic 21" descr="Internet with solid fill">
            <a:extLst>
              <a:ext uri="{FF2B5EF4-FFF2-40B4-BE49-F238E27FC236}">
                <a16:creationId xmlns:a16="http://schemas.microsoft.com/office/drawing/2014/main" id="{22340543-6209-A216-9BBF-3249F83027D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11900139" y="4729432"/>
            <a:ext cx="1777041" cy="1841739"/>
          </a:xfrm>
          <a:prstGeom prst="rect">
            <a:avLst/>
          </a:prstGeom>
        </p:spPr>
      </p:pic>
      <p:pic>
        <p:nvPicPr>
          <p:cNvPr id="11" name="Picture 10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5DE24D02-24C5-344D-D984-3ACB5F10C0F6}"/>
              </a:ext>
            </a:extLst>
          </p:cNvPr>
          <p:cNvPicPr>
            <a:picLocks noChangeAspect="1"/>
          </p:cNvPicPr>
          <p:nvPr/>
        </p:nvPicPr>
        <p:blipFill>
          <a:blip r:embed="rId1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 rot="-445901">
            <a:off x="4543609" y="1048939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4" name="TextBox 4"/>
          <p:cNvSpPr txBox="1"/>
          <p:nvPr/>
        </p:nvSpPr>
        <p:spPr>
          <a:xfrm rot="171973">
            <a:off x="5565706" y="3036150"/>
            <a:ext cx="7156588" cy="26988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5468"/>
              </a:lnSpc>
              <a:spcBef>
                <a:spcPct val="0"/>
              </a:spcBef>
            </a:pPr>
            <a:r>
              <a:rPr lang="en-US" sz="9600" spc="418" dirty="0">
                <a:solidFill>
                  <a:srgbClr val="000000"/>
                </a:solidFill>
                <a:latin typeface="Ballpoint"/>
              </a:rPr>
              <a:t>Questions?</a:t>
            </a:r>
          </a:p>
        </p:txBody>
      </p:sp>
      <p:sp>
        <p:nvSpPr>
          <p:cNvPr id="8" name="Freeform 8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63F3711-4068-6B88-FBBE-A0C5A39DF6B3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  <p:sp>
        <p:nvSpPr>
          <p:cNvPr id="11" name="Freeform 4">
            <a:extLst>
              <a:ext uri="{FF2B5EF4-FFF2-40B4-BE49-F238E27FC236}">
                <a16:creationId xmlns:a16="http://schemas.microsoft.com/office/drawing/2014/main" id="{9DB3CBB4-9955-E718-CA0C-535AD1E9552F}"/>
              </a:ext>
            </a:extLst>
          </p:cNvPr>
          <p:cNvSpPr/>
          <p:nvPr/>
        </p:nvSpPr>
        <p:spPr>
          <a:xfrm rot="340832">
            <a:off x="11182448" y="7415349"/>
            <a:ext cx="2672928" cy="2409093"/>
          </a:xfrm>
          <a:custGeom>
            <a:avLst/>
            <a:gdLst/>
            <a:ahLst/>
            <a:cxnLst/>
            <a:rect l="l" t="t" r="r" b="b"/>
            <a:pathLst>
              <a:path w="5129046" h="5120624">
                <a:moveTo>
                  <a:pt x="0" y="0"/>
                </a:moveTo>
                <a:lnTo>
                  <a:pt x="5129046" y="0"/>
                </a:lnTo>
                <a:lnTo>
                  <a:pt x="5129046" y="5120624"/>
                </a:lnTo>
                <a:lnTo>
                  <a:pt x="0" y="5120624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3" name="Freeform 3"/>
          <p:cNvSpPr/>
          <p:nvPr/>
        </p:nvSpPr>
        <p:spPr>
          <a:xfrm rot="-445901">
            <a:off x="4543609" y="771352"/>
            <a:ext cx="9200782" cy="9173996"/>
          </a:xfrm>
          <a:custGeom>
            <a:avLst/>
            <a:gdLst/>
            <a:ahLst/>
            <a:cxnLst/>
            <a:rect l="l" t="t" r="r" b="b"/>
            <a:pathLst>
              <a:path w="9200782" h="9173996">
                <a:moveTo>
                  <a:pt x="0" y="0"/>
                </a:moveTo>
                <a:lnTo>
                  <a:pt x="9200782" y="0"/>
                </a:lnTo>
                <a:lnTo>
                  <a:pt x="9200782" y="9173996"/>
                </a:lnTo>
                <a:lnTo>
                  <a:pt x="0" y="9173996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TextBox 4"/>
          <p:cNvSpPr txBox="1"/>
          <p:nvPr/>
        </p:nvSpPr>
        <p:spPr>
          <a:xfrm rot="171973">
            <a:off x="6404401" y="3112683"/>
            <a:ext cx="5054006" cy="3436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1" algn="ctr">
              <a:lnSpc>
                <a:spcPct val="150000"/>
              </a:lnSpc>
              <a:spcBef>
                <a:spcPct val="0"/>
              </a:spcBef>
            </a:pPr>
            <a:r>
              <a:rPr lang="en-US" sz="8000" dirty="0">
                <a:solidFill>
                  <a:srgbClr val="000000"/>
                </a:solidFill>
                <a:latin typeface="Ballpoint"/>
              </a:rPr>
              <a:t>Thank you for your attention.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7667939-3987-EA67-39C7-97D17F598104}"/>
              </a:ext>
            </a:extLst>
          </p:cNvPr>
          <p:cNvGrpSpPr/>
          <p:nvPr/>
        </p:nvGrpSpPr>
        <p:grpSpPr>
          <a:xfrm>
            <a:off x="13801969" y="4364056"/>
            <a:ext cx="2829761" cy="2686683"/>
            <a:chOff x="14263105" y="4231320"/>
            <a:chExt cx="2829761" cy="2686683"/>
          </a:xfrm>
        </p:grpSpPr>
        <p:sp>
          <p:nvSpPr>
            <p:cNvPr id="6" name="Freeform 6"/>
            <p:cNvSpPr/>
            <p:nvPr/>
          </p:nvSpPr>
          <p:spPr>
            <a:xfrm rot="21157926">
              <a:off x="14263105" y="4231320"/>
              <a:ext cx="2829761" cy="2686683"/>
            </a:xfrm>
            <a:custGeom>
              <a:avLst/>
              <a:gdLst/>
              <a:ahLst/>
              <a:cxnLst/>
              <a:rect l="l" t="t" r="r" b="b"/>
              <a:pathLst>
                <a:path w="2829761" h="2686683">
                  <a:moveTo>
                    <a:pt x="0" y="0"/>
                  </a:moveTo>
                  <a:lnTo>
                    <a:pt x="2829761" y="0"/>
                  </a:lnTo>
                  <a:lnTo>
                    <a:pt x="2829761" y="2686682"/>
                  </a:lnTo>
                  <a:lnTo>
                    <a:pt x="0" y="26866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 dirty="0"/>
            </a:p>
          </p:txBody>
        </p:sp>
        <p:sp>
          <p:nvSpPr>
            <p:cNvPr id="7" name="Freeform 7"/>
            <p:cNvSpPr/>
            <p:nvPr/>
          </p:nvSpPr>
          <p:spPr>
            <a:xfrm>
              <a:off x="14900479" y="4653208"/>
              <a:ext cx="1466614" cy="1402617"/>
            </a:xfrm>
            <a:custGeom>
              <a:avLst/>
              <a:gdLst/>
              <a:ahLst/>
              <a:cxnLst/>
              <a:rect l="l" t="t" r="r" b="b"/>
              <a:pathLst>
                <a:path w="1466614" h="1402617">
                  <a:moveTo>
                    <a:pt x="0" y="0"/>
                  </a:moveTo>
                  <a:lnTo>
                    <a:pt x="1466614" y="0"/>
                  </a:lnTo>
                  <a:lnTo>
                    <a:pt x="1466614" y="1402617"/>
                  </a:lnTo>
                  <a:lnTo>
                    <a:pt x="0" y="140261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8" name="Freeform 8"/>
          <p:cNvSpPr/>
          <p:nvPr/>
        </p:nvSpPr>
        <p:spPr>
          <a:xfrm rot="9331506" flipH="1">
            <a:off x="850899" y="2591255"/>
            <a:ext cx="5634372" cy="2540590"/>
          </a:xfrm>
          <a:custGeom>
            <a:avLst/>
            <a:gdLst/>
            <a:ahLst/>
            <a:cxnLst/>
            <a:rect l="l" t="t" r="r" b="b"/>
            <a:pathLst>
              <a:path w="5634372" h="2540590">
                <a:moveTo>
                  <a:pt x="5634372" y="0"/>
                </a:moveTo>
                <a:lnTo>
                  <a:pt x="0" y="0"/>
                </a:lnTo>
                <a:lnTo>
                  <a:pt x="0" y="2540590"/>
                </a:lnTo>
                <a:lnTo>
                  <a:pt x="5634372" y="2540590"/>
                </a:lnTo>
                <a:lnTo>
                  <a:pt x="5634372" y="0"/>
                </a:lnTo>
                <a:close/>
              </a:path>
            </a:pathLst>
          </a:custGeom>
          <a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5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A7BB755-A581-368D-4564-F9DC017EF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327743" y="8697046"/>
            <a:ext cx="3428241" cy="146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E7B3CA0E-7909-6645-8203-F49CBEDE7517}"/>
              </a:ext>
            </a:extLst>
          </p:cNvPr>
          <p:cNvGrpSpPr/>
          <p:nvPr/>
        </p:nvGrpSpPr>
        <p:grpSpPr>
          <a:xfrm rot="151996">
            <a:off x="7378655" y="7306914"/>
            <a:ext cx="3800973" cy="1697429"/>
            <a:chOff x="2819400" y="2329758"/>
            <a:chExt cx="3505200" cy="147756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FAFE4F2-E6DA-F7BB-6DEA-D4C3C6512E21}"/>
                </a:ext>
              </a:extLst>
            </p:cNvPr>
            <p:cNvSpPr/>
            <p:nvPr/>
          </p:nvSpPr>
          <p:spPr>
            <a:xfrm>
              <a:off x="2819400" y="2476500"/>
              <a:ext cx="35052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13" name="Picture 12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69847AE1-7A68-97FA-1CB8-F0CD0E5CC8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1834" y="2329758"/>
              <a:ext cx="3462766" cy="14775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9443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4" name="Group 4"/>
          <p:cNvGrpSpPr/>
          <p:nvPr/>
        </p:nvGrpSpPr>
        <p:grpSpPr>
          <a:xfrm rot="-461096">
            <a:off x="10816898" y="1177419"/>
            <a:ext cx="5854353" cy="8703318"/>
            <a:chOff x="34383" y="24313"/>
            <a:chExt cx="7805804" cy="11604425"/>
          </a:xfrm>
        </p:grpSpPr>
        <p:sp>
          <p:nvSpPr>
            <p:cNvPr id="5" name="Freeform 5"/>
            <p:cNvSpPr/>
            <p:nvPr/>
          </p:nvSpPr>
          <p:spPr>
            <a:xfrm rot="-72509">
              <a:off x="874027" y="10354586"/>
              <a:ext cx="6451405" cy="1274152"/>
            </a:xfrm>
            <a:custGeom>
              <a:avLst/>
              <a:gdLst/>
              <a:ahLst/>
              <a:cxnLst/>
              <a:rect l="l" t="t" r="r" b="b"/>
              <a:pathLst>
                <a:path w="6451405" h="1274152">
                  <a:moveTo>
                    <a:pt x="0" y="0"/>
                  </a:moveTo>
                  <a:lnTo>
                    <a:pt x="6451405" y="0"/>
                  </a:lnTo>
                  <a:lnTo>
                    <a:pt x="6451405" y="1274152"/>
                  </a:lnTo>
                  <a:lnTo>
                    <a:pt x="0" y="12741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7" name="Freeform 7"/>
            <p:cNvSpPr/>
            <p:nvPr/>
          </p:nvSpPr>
          <p:spPr>
            <a:xfrm rot="21510">
              <a:off x="34383" y="24313"/>
              <a:ext cx="7805804" cy="11033953"/>
            </a:xfrm>
            <a:custGeom>
              <a:avLst/>
              <a:gdLst/>
              <a:ahLst/>
              <a:cxnLst/>
              <a:rect l="l" t="t" r="r" b="b"/>
              <a:pathLst>
                <a:path w="3267456" h="4618736">
                  <a:moveTo>
                    <a:pt x="3267456" y="4618736"/>
                  </a:moveTo>
                  <a:lnTo>
                    <a:pt x="0" y="4618736"/>
                  </a:lnTo>
                  <a:lnTo>
                    <a:pt x="0" y="0"/>
                  </a:lnTo>
                  <a:lnTo>
                    <a:pt x="3267456" y="0"/>
                  </a:lnTo>
                  <a:lnTo>
                    <a:pt x="3267456" y="4618736"/>
                  </a:lnTo>
                  <a:close/>
                </a:path>
              </a:pathLst>
            </a:custGeom>
            <a:blipFill>
              <a:blip r:embed="rId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4E0EB8E-7ABA-411E-CDFE-BD294C6081EB}"/>
              </a:ext>
            </a:extLst>
          </p:cNvPr>
          <p:cNvGrpSpPr/>
          <p:nvPr/>
        </p:nvGrpSpPr>
        <p:grpSpPr>
          <a:xfrm>
            <a:off x="696085" y="419100"/>
            <a:ext cx="9498257" cy="13605495"/>
            <a:chOff x="696085" y="1031577"/>
            <a:chExt cx="9498257" cy="13605495"/>
          </a:xfrm>
        </p:grpSpPr>
        <p:sp>
          <p:nvSpPr>
            <p:cNvPr id="3" name="Freeform 3"/>
            <p:cNvSpPr/>
            <p:nvPr/>
          </p:nvSpPr>
          <p:spPr>
            <a:xfrm rot="114411">
              <a:off x="696085" y="1031577"/>
              <a:ext cx="9498257" cy="13605495"/>
            </a:xfrm>
            <a:custGeom>
              <a:avLst/>
              <a:gdLst/>
              <a:ahLst/>
              <a:cxnLst/>
              <a:rect l="l" t="t" r="r" b="b"/>
              <a:pathLst>
                <a:path w="9498257" h="13605495">
                  <a:moveTo>
                    <a:pt x="0" y="0"/>
                  </a:moveTo>
                  <a:lnTo>
                    <a:pt x="9498256" y="0"/>
                  </a:lnTo>
                  <a:lnTo>
                    <a:pt x="9498256" y="13605495"/>
                  </a:lnTo>
                  <a:lnTo>
                    <a:pt x="0" y="13605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1" name="Freeform 11"/>
            <p:cNvSpPr/>
            <p:nvPr/>
          </p:nvSpPr>
          <p:spPr>
            <a:xfrm rot="-5325812">
              <a:off x="5297018" y="1478122"/>
              <a:ext cx="667579" cy="5321282"/>
            </a:xfrm>
            <a:custGeom>
              <a:avLst/>
              <a:gdLst/>
              <a:ahLst/>
              <a:cxnLst/>
              <a:rect l="l" t="t" r="r" b="b"/>
              <a:pathLst>
                <a:path w="667579" h="5321282">
                  <a:moveTo>
                    <a:pt x="0" y="0"/>
                  </a:moveTo>
                  <a:lnTo>
                    <a:pt x="667579" y="0"/>
                  </a:lnTo>
                  <a:lnTo>
                    <a:pt x="667579" y="5321282"/>
                  </a:lnTo>
                  <a:lnTo>
                    <a:pt x="0" y="53212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1496514" y="4752074"/>
              <a:ext cx="7646420" cy="412420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0" i="0" u="none" strike="noStrike" dirty="0">
                  <a:solidFill>
                    <a:srgbClr val="504C44"/>
                  </a:solidFill>
                  <a:effectLst/>
                  <a:latin typeface="Dekko" panose="020B0604020202020204" charset="0"/>
                  <a:cs typeface="Dekko" panose="020B0604020202020204" charset="0"/>
                </a:rPr>
                <a:t>Our passion: Creating impressive, user-friendly websites. </a:t>
              </a:r>
              <a:endParaRPr lang="en-US" sz="2800" dirty="0"/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2400" b="0" i="0" u="none" strike="noStrike" dirty="0">
                <a:solidFill>
                  <a:srgbClr val="504C44"/>
                </a:solidFill>
                <a:effectLst/>
                <a:latin typeface="Dekko" panose="020B0604020202020204" charset="0"/>
                <a:cs typeface="Dekko" panose="020B06040202020202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en-US" sz="4000" dirty="0">
                <a:solidFill>
                  <a:srgbClr val="504C44"/>
                </a:solidFill>
                <a:latin typeface="Dekko" panose="020B0604020202020204" charset="0"/>
                <a:cs typeface="Dekko" panose="020B0604020202020204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4000" b="0" i="0" u="none" strike="noStrike" dirty="0">
                  <a:solidFill>
                    <a:srgbClr val="504C44"/>
                  </a:solidFill>
                  <a:effectLst/>
                  <a:latin typeface="Dekko" panose="020B0604020202020204" charset="0"/>
                  <a:cs typeface="Dekko" panose="020B0604020202020204" charset="0"/>
                </a:rPr>
                <a:t>Our team: Developers, Designers, Testers, Database Strategists, united to bring visions to life.</a:t>
              </a:r>
              <a:endParaRPr lang="en-US" sz="4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endParaRP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387563" y="1956264"/>
              <a:ext cx="8115300" cy="193578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6939"/>
                </a:lnSpc>
                <a:spcBef>
                  <a:spcPct val="0"/>
                </a:spcBef>
              </a:pPr>
              <a:r>
                <a:rPr lang="en-US" sz="12099" dirty="0">
                  <a:solidFill>
                    <a:srgbClr val="000000"/>
                  </a:solidFill>
                  <a:latin typeface="Ballpoint"/>
                </a:rPr>
                <a:t>About US</a:t>
              </a:r>
            </a:p>
          </p:txBody>
        </p:sp>
      </p:grpSp>
      <p:sp>
        <p:nvSpPr>
          <p:cNvPr id="14" name="TextBox 14"/>
          <p:cNvSpPr txBox="1"/>
          <p:nvPr/>
        </p:nvSpPr>
        <p:spPr>
          <a:xfrm rot="-461096">
            <a:off x="11178379" y="7882445"/>
            <a:ext cx="5983013" cy="10067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754"/>
              </a:lnSpc>
              <a:spcBef>
                <a:spcPct val="0"/>
              </a:spcBef>
            </a:pPr>
            <a:r>
              <a:rPr lang="en-US" sz="6253">
                <a:solidFill>
                  <a:srgbClr val="000000"/>
                </a:solidFill>
                <a:latin typeface="Ballpoint"/>
              </a:rPr>
              <a:t>GREAT TEAM!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96954C6-243A-C75C-2DAD-04BFD3513F09}"/>
              </a:ext>
            </a:extLst>
          </p:cNvPr>
          <p:cNvSpPr/>
          <p:nvPr/>
        </p:nvSpPr>
        <p:spPr>
          <a:xfrm rot="21182953">
            <a:off x="10952816" y="1779456"/>
            <a:ext cx="5410200" cy="5442218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Freeform 9"/>
          <p:cNvSpPr/>
          <p:nvPr/>
        </p:nvSpPr>
        <p:spPr>
          <a:xfrm rot="-10440318">
            <a:off x="15195867" y="280464"/>
            <a:ext cx="515542" cy="2100354"/>
          </a:xfrm>
          <a:custGeom>
            <a:avLst/>
            <a:gdLst/>
            <a:ahLst/>
            <a:cxnLst/>
            <a:rect l="l" t="t" r="r" b="b"/>
            <a:pathLst>
              <a:path w="515542" h="2100354">
                <a:moveTo>
                  <a:pt x="0" y="0"/>
                </a:moveTo>
                <a:lnTo>
                  <a:pt x="515542" y="0"/>
                </a:lnTo>
                <a:lnTo>
                  <a:pt x="515542" y="2100355"/>
                </a:lnTo>
                <a:lnTo>
                  <a:pt x="0" y="2100355"/>
                </a:lnTo>
                <a:lnTo>
                  <a:pt x="0" y="0"/>
                </a:lnTo>
                <a:close/>
              </a:path>
            </a:pathLst>
          </a:custGeom>
          <a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20" name="Picture 19" descr="A black and white sign with black text&#10;&#10;Description automatically generated">
            <a:extLst>
              <a:ext uri="{FF2B5EF4-FFF2-40B4-BE49-F238E27FC236}">
                <a16:creationId xmlns:a16="http://schemas.microsoft.com/office/drawing/2014/main" id="{9C1B6D88-009C-3405-5C23-4C190C795852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20839417">
            <a:off x="11171100" y="2551124"/>
            <a:ext cx="5088730" cy="2176221"/>
          </a:xfrm>
          <a:prstGeom prst="rect">
            <a:avLst/>
          </a:prstGeom>
        </p:spPr>
      </p:pic>
      <p:sp>
        <p:nvSpPr>
          <p:cNvPr id="21" name="Freeform 10"/>
          <p:cNvSpPr/>
          <p:nvPr/>
        </p:nvSpPr>
        <p:spPr>
          <a:xfrm flipH="1">
            <a:off x="15239958" y="2564487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B57DE9-A473-4834-004D-2A0C18A27DC6}"/>
              </a:ext>
            </a:extLst>
          </p:cNvPr>
          <p:cNvGrpSpPr/>
          <p:nvPr/>
        </p:nvGrpSpPr>
        <p:grpSpPr>
          <a:xfrm>
            <a:off x="11734758" y="4762500"/>
            <a:ext cx="4267242" cy="2039853"/>
            <a:chOff x="2819400" y="2329758"/>
            <a:chExt cx="3505200" cy="1477567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840D3A4-44B7-E5E5-7084-41D0FE8DF311}"/>
                </a:ext>
              </a:extLst>
            </p:cNvPr>
            <p:cNvSpPr/>
            <p:nvPr/>
          </p:nvSpPr>
          <p:spPr>
            <a:xfrm>
              <a:off x="2819400" y="2476500"/>
              <a:ext cx="35052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25" name="Picture 2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6A1AFCE2-B32B-6269-4031-C1FF655E2C3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1834" y="2329758"/>
              <a:ext cx="3462766" cy="1477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-14537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>
            <a:off x="353266" y="1101841"/>
            <a:ext cx="10016388" cy="7413986"/>
          </a:xfrm>
          <a:custGeom>
            <a:avLst/>
            <a:gdLst/>
            <a:ahLst/>
            <a:cxnLst/>
            <a:rect l="l" t="t" r="r" b="b"/>
            <a:pathLst>
              <a:path w="10016388" h="7413986">
                <a:moveTo>
                  <a:pt x="0" y="0"/>
                </a:moveTo>
                <a:lnTo>
                  <a:pt x="10016388" y="0"/>
                </a:lnTo>
                <a:lnTo>
                  <a:pt x="10016388" y="7413986"/>
                </a:lnTo>
                <a:lnTo>
                  <a:pt x="0" y="7413986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 rot="-6385">
            <a:off x="2122576" y="1302958"/>
            <a:ext cx="879086" cy="877590"/>
          </a:xfrm>
          <a:custGeom>
            <a:avLst/>
            <a:gdLst/>
            <a:ahLst/>
            <a:cxnLst/>
            <a:rect l="l" t="t" r="r" b="b"/>
            <a:pathLst>
              <a:path w="879086" h="877590">
                <a:moveTo>
                  <a:pt x="0" y="0"/>
                </a:moveTo>
                <a:lnTo>
                  <a:pt x="879086" y="0"/>
                </a:lnTo>
                <a:lnTo>
                  <a:pt x="879086" y="877591"/>
                </a:lnTo>
                <a:lnTo>
                  <a:pt x="0" y="877591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7" name="Freeform 17"/>
          <p:cNvSpPr/>
          <p:nvPr/>
        </p:nvSpPr>
        <p:spPr>
          <a:xfrm rot="115856">
            <a:off x="2602784" y="2486917"/>
            <a:ext cx="6299688" cy="2519875"/>
          </a:xfrm>
          <a:custGeom>
            <a:avLst/>
            <a:gdLst/>
            <a:ahLst/>
            <a:cxnLst/>
            <a:rect l="l" t="t" r="r" b="b"/>
            <a:pathLst>
              <a:path w="6299688" h="2519875">
                <a:moveTo>
                  <a:pt x="0" y="0"/>
                </a:moveTo>
                <a:lnTo>
                  <a:pt x="6299688" y="0"/>
                </a:lnTo>
                <a:lnTo>
                  <a:pt x="6299688" y="2519875"/>
                </a:lnTo>
                <a:lnTo>
                  <a:pt x="0" y="251987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0" name="Freeform 20"/>
          <p:cNvSpPr/>
          <p:nvPr/>
        </p:nvSpPr>
        <p:spPr>
          <a:xfrm>
            <a:off x="12154455" y="1843785"/>
            <a:ext cx="1128001" cy="1903069"/>
          </a:xfrm>
          <a:custGeom>
            <a:avLst/>
            <a:gdLst/>
            <a:ahLst/>
            <a:cxnLst/>
            <a:rect l="l" t="t" r="r" b="b"/>
            <a:pathLst>
              <a:path w="1128001" h="1903069">
                <a:moveTo>
                  <a:pt x="0" y="0"/>
                </a:moveTo>
                <a:lnTo>
                  <a:pt x="1128001" y="0"/>
                </a:lnTo>
                <a:lnTo>
                  <a:pt x="1128001" y="1903070"/>
                </a:lnTo>
                <a:lnTo>
                  <a:pt x="0" y="190307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8EA19E-A21D-F932-D07D-BF90A62ACBE7}"/>
              </a:ext>
            </a:extLst>
          </p:cNvPr>
          <p:cNvGrpSpPr/>
          <p:nvPr/>
        </p:nvGrpSpPr>
        <p:grpSpPr>
          <a:xfrm rot="1561002">
            <a:off x="14071224" y="559977"/>
            <a:ext cx="3309313" cy="3643045"/>
            <a:chOff x="576888" y="5246854"/>
            <a:chExt cx="3812938" cy="4119925"/>
          </a:xfrm>
        </p:grpSpPr>
        <p:grpSp>
          <p:nvGrpSpPr>
            <p:cNvPr id="40" name="Group 12">
              <a:extLst>
                <a:ext uri="{FF2B5EF4-FFF2-40B4-BE49-F238E27FC236}">
                  <a16:creationId xmlns:a16="http://schemas.microsoft.com/office/drawing/2014/main" id="{6512C4B0-715D-675D-D31B-9D59A9835596}"/>
                </a:ext>
              </a:extLst>
            </p:cNvPr>
            <p:cNvGrpSpPr>
              <a:grpSpLocks noChangeAspect="1"/>
            </p:cNvGrpSpPr>
            <p:nvPr/>
          </p:nvGrpSpPr>
          <p:grpSpPr>
            <a:xfrm rot="21049830">
              <a:off x="576888" y="5246854"/>
              <a:ext cx="3547141" cy="4119925"/>
              <a:chOff x="0" y="0"/>
              <a:chExt cx="5466080" cy="6348730"/>
            </a:xfrm>
          </p:grpSpPr>
          <p:sp>
            <p:nvSpPr>
              <p:cNvPr id="42" name="Freeform 13">
                <a:extLst>
                  <a:ext uri="{FF2B5EF4-FFF2-40B4-BE49-F238E27FC236}">
                    <a16:creationId xmlns:a16="http://schemas.microsoft.com/office/drawing/2014/main" id="{1CB5B14C-2518-934F-A4CC-7DCD745B5453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2F1EB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3" name="Freeform 15">
                <a:extLst>
                  <a:ext uri="{FF2B5EF4-FFF2-40B4-BE49-F238E27FC236}">
                    <a16:creationId xmlns:a16="http://schemas.microsoft.com/office/drawing/2014/main" id="{D460C74F-CE75-5FA8-D5AC-D58E5633FFBF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44" name="Freeform 16">
                <a:extLst>
                  <a:ext uri="{FF2B5EF4-FFF2-40B4-BE49-F238E27FC236}">
                    <a16:creationId xmlns:a16="http://schemas.microsoft.com/office/drawing/2014/main" id="{85FBC53C-2E4B-F5E0-F1FE-9B28AA6F02A7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41" name="TextBox 21">
              <a:extLst>
                <a:ext uri="{FF2B5EF4-FFF2-40B4-BE49-F238E27FC236}">
                  <a16:creationId xmlns:a16="http://schemas.microsoft.com/office/drawing/2014/main" id="{C0819519-CC51-A040-F785-5CE8C06139AB}"/>
                </a:ext>
              </a:extLst>
            </p:cNvPr>
            <p:cNvSpPr txBox="1"/>
            <p:nvPr/>
          </p:nvSpPr>
          <p:spPr>
            <a:xfrm rot="21028006">
              <a:off x="833454" y="8166747"/>
              <a:ext cx="3556372" cy="92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53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Ballpoint"/>
                </a:rPr>
                <a:t>Natasha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7585469E-B4D2-89A2-3321-09E6DC9B4ACC}"/>
              </a:ext>
            </a:extLst>
          </p:cNvPr>
          <p:cNvGrpSpPr/>
          <p:nvPr/>
        </p:nvGrpSpPr>
        <p:grpSpPr>
          <a:xfrm rot="21026999">
            <a:off x="8891736" y="473505"/>
            <a:ext cx="3309313" cy="3643046"/>
            <a:chOff x="576888" y="5246854"/>
            <a:chExt cx="3812938" cy="4119925"/>
          </a:xfrm>
        </p:grpSpPr>
        <p:pic>
          <p:nvPicPr>
            <p:cNvPr id="68" name="Picture 67" descr="A person standing in front of a colorful tent&#10;&#10;Description automatically generated">
              <a:extLst>
                <a:ext uri="{FF2B5EF4-FFF2-40B4-BE49-F238E27FC236}">
                  <a16:creationId xmlns:a16="http://schemas.microsoft.com/office/drawing/2014/main" id="{96EE68FB-5D6E-7AD3-7142-A35FE3B87F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059393">
              <a:off x="591152" y="5326283"/>
              <a:ext cx="3280123" cy="3471772"/>
            </a:xfrm>
            <a:prstGeom prst="rect">
              <a:avLst/>
            </a:prstGeom>
          </p:spPr>
        </p:pic>
        <p:grpSp>
          <p:nvGrpSpPr>
            <p:cNvPr id="69" name="Group 12">
              <a:extLst>
                <a:ext uri="{FF2B5EF4-FFF2-40B4-BE49-F238E27FC236}">
                  <a16:creationId xmlns:a16="http://schemas.microsoft.com/office/drawing/2014/main" id="{510ECB0F-BD71-96CB-FB98-5910DDC8524D}"/>
                </a:ext>
              </a:extLst>
            </p:cNvPr>
            <p:cNvGrpSpPr>
              <a:grpSpLocks noChangeAspect="1"/>
            </p:cNvGrpSpPr>
            <p:nvPr/>
          </p:nvGrpSpPr>
          <p:grpSpPr>
            <a:xfrm rot="21049830">
              <a:off x="576888" y="5246854"/>
              <a:ext cx="3547141" cy="4119925"/>
              <a:chOff x="0" y="0"/>
              <a:chExt cx="5466080" cy="6348730"/>
            </a:xfrm>
          </p:grpSpPr>
          <p:sp>
            <p:nvSpPr>
              <p:cNvPr id="71" name="Freeform 13">
                <a:extLst>
                  <a:ext uri="{FF2B5EF4-FFF2-40B4-BE49-F238E27FC236}">
                    <a16:creationId xmlns:a16="http://schemas.microsoft.com/office/drawing/2014/main" id="{99C27504-2C16-77B9-5734-C49366E2829F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2F1EB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2" name="Freeform 15">
                <a:extLst>
                  <a:ext uri="{FF2B5EF4-FFF2-40B4-BE49-F238E27FC236}">
                    <a16:creationId xmlns:a16="http://schemas.microsoft.com/office/drawing/2014/main" id="{A6AB9A86-A005-0470-EDD1-C048062D9620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3" name="Freeform 16">
                <a:extLst>
                  <a:ext uri="{FF2B5EF4-FFF2-40B4-BE49-F238E27FC236}">
                    <a16:creationId xmlns:a16="http://schemas.microsoft.com/office/drawing/2014/main" id="{F342C9ED-01EE-42A2-6C4A-446EB37DA10F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70" name="TextBox 21">
              <a:extLst>
                <a:ext uri="{FF2B5EF4-FFF2-40B4-BE49-F238E27FC236}">
                  <a16:creationId xmlns:a16="http://schemas.microsoft.com/office/drawing/2014/main" id="{585EAEA5-12FB-2E6E-688E-445C7F7C4689}"/>
                </a:ext>
              </a:extLst>
            </p:cNvPr>
            <p:cNvSpPr txBox="1"/>
            <p:nvPr/>
          </p:nvSpPr>
          <p:spPr>
            <a:xfrm rot="21028006">
              <a:off x="833454" y="8166747"/>
              <a:ext cx="3556372" cy="92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53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Ballpoint"/>
                </a:rPr>
                <a:t>Matthew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CE0CBE-DE2B-769C-AB9D-379F28D42055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326624">
            <a:off x="9911580" y="5295331"/>
            <a:ext cx="2893804" cy="2751097"/>
          </a:xfrm>
          <a:prstGeom prst="rect">
            <a:avLst/>
          </a:prstGeom>
        </p:spPr>
      </p:pic>
      <p:grpSp>
        <p:nvGrpSpPr>
          <p:cNvPr id="74" name="Group 73">
            <a:extLst>
              <a:ext uri="{FF2B5EF4-FFF2-40B4-BE49-F238E27FC236}">
                <a16:creationId xmlns:a16="http://schemas.microsoft.com/office/drawing/2014/main" id="{9F6644BD-84B1-C1DA-8466-F155CF0789D0}"/>
              </a:ext>
            </a:extLst>
          </p:cNvPr>
          <p:cNvGrpSpPr/>
          <p:nvPr/>
        </p:nvGrpSpPr>
        <p:grpSpPr>
          <a:xfrm rot="899270">
            <a:off x="9745802" y="5187753"/>
            <a:ext cx="3279281" cy="3643046"/>
            <a:chOff x="576888" y="5246854"/>
            <a:chExt cx="3778338" cy="4119925"/>
          </a:xfrm>
        </p:grpSpPr>
        <p:grpSp>
          <p:nvGrpSpPr>
            <p:cNvPr id="76" name="Group 12">
              <a:extLst>
                <a:ext uri="{FF2B5EF4-FFF2-40B4-BE49-F238E27FC236}">
                  <a16:creationId xmlns:a16="http://schemas.microsoft.com/office/drawing/2014/main" id="{83F1982A-77DA-016A-98CC-4D738A2613F1}"/>
                </a:ext>
              </a:extLst>
            </p:cNvPr>
            <p:cNvGrpSpPr>
              <a:grpSpLocks noChangeAspect="1"/>
            </p:cNvGrpSpPr>
            <p:nvPr/>
          </p:nvGrpSpPr>
          <p:grpSpPr>
            <a:xfrm rot="21049830">
              <a:off x="576888" y="5246854"/>
              <a:ext cx="3547141" cy="4119925"/>
              <a:chOff x="0" y="0"/>
              <a:chExt cx="5466080" cy="6348730"/>
            </a:xfrm>
          </p:grpSpPr>
          <p:sp>
            <p:nvSpPr>
              <p:cNvPr id="78" name="Freeform 13">
                <a:extLst>
                  <a:ext uri="{FF2B5EF4-FFF2-40B4-BE49-F238E27FC236}">
                    <a16:creationId xmlns:a16="http://schemas.microsoft.com/office/drawing/2014/main" id="{397B81B7-82F7-262B-D685-B5FFF3E9D4B0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2F1EB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9" name="Freeform 15">
                <a:extLst>
                  <a:ext uri="{FF2B5EF4-FFF2-40B4-BE49-F238E27FC236}">
                    <a16:creationId xmlns:a16="http://schemas.microsoft.com/office/drawing/2014/main" id="{08E90AF0-1F0C-4DCA-0C5F-B0298CA386D8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80" name="Freeform 16">
                <a:extLst>
                  <a:ext uri="{FF2B5EF4-FFF2-40B4-BE49-F238E27FC236}">
                    <a16:creationId xmlns:a16="http://schemas.microsoft.com/office/drawing/2014/main" id="{73A22ABC-DE1B-2A94-E064-D909F492E7E7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77" name="TextBox 21">
              <a:extLst>
                <a:ext uri="{FF2B5EF4-FFF2-40B4-BE49-F238E27FC236}">
                  <a16:creationId xmlns:a16="http://schemas.microsoft.com/office/drawing/2014/main" id="{5F6474CA-848D-E380-9C07-3D10815E630A}"/>
                </a:ext>
              </a:extLst>
            </p:cNvPr>
            <p:cNvSpPr txBox="1"/>
            <p:nvPr/>
          </p:nvSpPr>
          <p:spPr>
            <a:xfrm rot="21028006">
              <a:off x="798855" y="8039902"/>
              <a:ext cx="3556371" cy="92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53"/>
                </a:lnSpc>
                <a:spcBef>
                  <a:spcPct val="0"/>
                </a:spcBef>
              </a:pPr>
              <a:r>
                <a:rPr lang="en-US" sz="3600" dirty="0" err="1">
                  <a:solidFill>
                    <a:srgbClr val="000000"/>
                  </a:solidFill>
                  <a:latin typeface="Ballpoint"/>
                </a:rPr>
                <a:t>Licheng</a:t>
              </a:r>
              <a:endParaRPr lang="en-US" sz="3600" dirty="0">
                <a:solidFill>
                  <a:srgbClr val="000000"/>
                </a:solidFill>
                <a:latin typeface="Ballpoint"/>
              </a:endParaRPr>
            </a:p>
          </p:txBody>
        </p:sp>
      </p:grpSp>
      <p:pic>
        <p:nvPicPr>
          <p:cNvPr id="81" name="Picture 80" descr="A person wearing a blue hat&#10;&#10;Description automatically generated">
            <a:extLst>
              <a:ext uri="{FF2B5EF4-FFF2-40B4-BE49-F238E27FC236}">
                <a16:creationId xmlns:a16="http://schemas.microsoft.com/office/drawing/2014/main" id="{0D59CDEF-44AC-C287-2E67-08FCB26A7F2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00733">
            <a:off x="14295249" y="647246"/>
            <a:ext cx="2796245" cy="2786326"/>
          </a:xfrm>
          <a:prstGeom prst="rect">
            <a:avLst/>
          </a:prstGeom>
        </p:spPr>
      </p:pic>
      <p:pic>
        <p:nvPicPr>
          <p:cNvPr id="82" name="Picture 81" descr="A person smiling at camera&#10;&#10;Description automatically generated">
            <a:extLst>
              <a:ext uri="{FF2B5EF4-FFF2-40B4-BE49-F238E27FC236}">
                <a16:creationId xmlns:a16="http://schemas.microsoft.com/office/drawing/2014/main" id="{4BABA780-B7EC-DF26-2B55-2F695E71F561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1054382">
            <a:off x="13792212" y="6574260"/>
            <a:ext cx="2724259" cy="3118371"/>
          </a:xfrm>
          <a:prstGeom prst="rect">
            <a:avLst/>
          </a:prstGeom>
        </p:spPr>
      </p:pic>
      <p:pic>
        <p:nvPicPr>
          <p:cNvPr id="83" name="Picture 82" descr="A person taking a selfie&#10;&#10;Description automatically generated">
            <a:extLst>
              <a:ext uri="{FF2B5EF4-FFF2-40B4-BE49-F238E27FC236}">
                <a16:creationId xmlns:a16="http://schemas.microsoft.com/office/drawing/2014/main" id="{CDE82162-A0BB-F820-1F97-8A2C89B04150}"/>
              </a:ext>
            </a:extLst>
          </p:cNvPr>
          <p:cNvPicPr>
            <a:picLocks noChangeAspect="1"/>
          </p:cNvPicPr>
          <p:nvPr/>
        </p:nvPicPr>
        <p:blipFill rotWithShape="1"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263" t="-1"/>
          <a:stretch/>
        </p:blipFill>
        <p:spPr>
          <a:xfrm rot="21029298">
            <a:off x="689821" y="6000996"/>
            <a:ext cx="2742339" cy="3128594"/>
          </a:xfrm>
          <a:prstGeom prst="rect">
            <a:avLst/>
          </a:prstGeom>
        </p:spPr>
      </p:pic>
      <p:pic>
        <p:nvPicPr>
          <p:cNvPr id="84" name="Picture 83" descr="A person sitting on a chair&#10;&#10;Description automatically generated">
            <a:extLst>
              <a:ext uri="{FF2B5EF4-FFF2-40B4-BE49-F238E27FC236}">
                <a16:creationId xmlns:a16="http://schemas.microsoft.com/office/drawing/2014/main" id="{29C9CDC5-E105-F8EB-3E53-64DBDB620B61}"/>
              </a:ext>
            </a:extLst>
          </p:cNvPr>
          <p:cNvPicPr>
            <a:picLocks noChangeAspect="1"/>
          </p:cNvPicPr>
          <p:nvPr/>
        </p:nvPicPr>
        <p:blipFill rotWithShape="1"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8142">
            <a:off x="5684322" y="6149223"/>
            <a:ext cx="2839046" cy="3043007"/>
          </a:xfrm>
          <a:prstGeom prst="rect">
            <a:avLst/>
          </a:prstGeom>
        </p:spPr>
      </p:pic>
      <p:grpSp>
        <p:nvGrpSpPr>
          <p:cNvPr id="85" name="Group 12"/>
          <p:cNvGrpSpPr>
            <a:grpSpLocks noChangeAspect="1"/>
          </p:cNvGrpSpPr>
          <p:nvPr/>
        </p:nvGrpSpPr>
        <p:grpSpPr>
          <a:xfrm rot="21049830">
            <a:off x="609929" y="5906431"/>
            <a:ext cx="2967427" cy="3643045"/>
            <a:chOff x="0" y="0"/>
            <a:chExt cx="5466080" cy="6348730"/>
          </a:xfrm>
        </p:grpSpPr>
        <p:sp>
          <p:nvSpPr>
            <p:cNvPr id="86" name="Freeform 13"/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87" name="Freeform 15"/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88" name="Freeform 16"/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NZ"/>
            </a:p>
          </p:txBody>
        </p:sp>
      </p:grpSp>
      <p:grpSp>
        <p:nvGrpSpPr>
          <p:cNvPr id="89" name="Group 12">
            <a:extLst>
              <a:ext uri="{FF2B5EF4-FFF2-40B4-BE49-F238E27FC236}">
                <a16:creationId xmlns:a16="http://schemas.microsoft.com/office/drawing/2014/main" id="{D3F98FF1-CFEB-6788-D3D0-D7AF32964D26}"/>
              </a:ext>
            </a:extLst>
          </p:cNvPr>
          <p:cNvGrpSpPr>
            <a:grpSpLocks noChangeAspect="1"/>
          </p:cNvGrpSpPr>
          <p:nvPr/>
        </p:nvGrpSpPr>
        <p:grpSpPr>
          <a:xfrm rot="21049830">
            <a:off x="587806" y="5901560"/>
            <a:ext cx="3078622" cy="3643045"/>
            <a:chOff x="0" y="0"/>
            <a:chExt cx="5466080" cy="6348730"/>
          </a:xfrm>
        </p:grpSpPr>
        <p:sp>
          <p:nvSpPr>
            <p:cNvPr id="90" name="Freeform 13">
              <a:extLst>
                <a:ext uri="{FF2B5EF4-FFF2-40B4-BE49-F238E27FC236}">
                  <a16:creationId xmlns:a16="http://schemas.microsoft.com/office/drawing/2014/main" id="{ABAEA067-D207-7A2E-4E37-1DD72836C6CD}"/>
                </a:ext>
              </a:extLst>
            </p:cNvPr>
            <p:cNvSpPr/>
            <p:nvPr/>
          </p:nvSpPr>
          <p:spPr>
            <a:xfrm>
              <a:off x="0" y="0"/>
              <a:ext cx="5439410" cy="6348730"/>
            </a:xfrm>
            <a:custGeom>
              <a:avLst/>
              <a:gdLst/>
              <a:ahLst/>
              <a:cxnLst/>
              <a:rect l="l" t="t" r="r" b="b"/>
              <a:pathLst>
                <a:path w="5439410" h="6348730">
                  <a:moveTo>
                    <a:pt x="5419090" y="0"/>
                  </a:moveTo>
                  <a:lnTo>
                    <a:pt x="19050" y="0"/>
                  </a:lnTo>
                  <a:cubicBezTo>
                    <a:pt x="8890" y="0"/>
                    <a:pt x="0" y="8890"/>
                    <a:pt x="0" y="20320"/>
                  </a:cubicBezTo>
                  <a:lnTo>
                    <a:pt x="0" y="6329680"/>
                  </a:lnTo>
                  <a:cubicBezTo>
                    <a:pt x="0" y="6339840"/>
                    <a:pt x="8890" y="6348730"/>
                    <a:pt x="19050" y="6348730"/>
                  </a:cubicBezTo>
                  <a:lnTo>
                    <a:pt x="5419090" y="6348730"/>
                  </a:lnTo>
                  <a:cubicBezTo>
                    <a:pt x="5429250" y="6348730"/>
                    <a:pt x="5438140" y="6339840"/>
                    <a:pt x="5438140" y="6329680"/>
                  </a:cubicBezTo>
                  <a:lnTo>
                    <a:pt x="5438140" y="20320"/>
                  </a:lnTo>
                  <a:cubicBezTo>
                    <a:pt x="5439410" y="8890"/>
                    <a:pt x="5430520" y="0"/>
                    <a:pt x="5419090" y="0"/>
                  </a:cubicBezTo>
                  <a:close/>
                  <a:moveTo>
                    <a:pt x="5137150" y="314960"/>
                  </a:moveTo>
                  <a:lnTo>
                    <a:pt x="5137150" y="4970780"/>
                  </a:lnTo>
                  <a:cubicBezTo>
                    <a:pt x="5137150" y="4980940"/>
                    <a:pt x="5128260" y="4989830"/>
                    <a:pt x="5118100" y="4989830"/>
                  </a:cubicBezTo>
                  <a:lnTo>
                    <a:pt x="266700" y="4989830"/>
                  </a:lnTo>
                  <a:cubicBezTo>
                    <a:pt x="256540" y="4989830"/>
                    <a:pt x="247650" y="4980940"/>
                    <a:pt x="247650" y="4970780"/>
                  </a:cubicBezTo>
                  <a:lnTo>
                    <a:pt x="247650" y="314960"/>
                  </a:lnTo>
                  <a:cubicBezTo>
                    <a:pt x="247650" y="304800"/>
                    <a:pt x="256540" y="295910"/>
                    <a:pt x="266700" y="295910"/>
                  </a:cubicBezTo>
                  <a:lnTo>
                    <a:pt x="5118100" y="295910"/>
                  </a:lnTo>
                  <a:cubicBezTo>
                    <a:pt x="5129530" y="294640"/>
                    <a:pt x="5137150" y="303530"/>
                    <a:pt x="5137150" y="314960"/>
                  </a:cubicBezTo>
                  <a:close/>
                </a:path>
              </a:pathLst>
            </a:custGeom>
            <a:solidFill>
              <a:srgbClr val="F2F1EB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91" name="Freeform 15">
              <a:extLst>
                <a:ext uri="{FF2B5EF4-FFF2-40B4-BE49-F238E27FC236}">
                  <a16:creationId xmlns:a16="http://schemas.microsoft.com/office/drawing/2014/main" id="{392BC1A1-BD64-7D8B-6831-A412F18C52F7}"/>
                </a:ext>
              </a:extLst>
            </p:cNvPr>
            <p:cNvSpPr/>
            <p:nvPr/>
          </p:nvSpPr>
          <p:spPr>
            <a:xfrm>
              <a:off x="1270" y="6350"/>
              <a:ext cx="5457190" cy="6342380"/>
            </a:xfrm>
            <a:custGeom>
              <a:avLst/>
              <a:gdLst/>
              <a:ahLst/>
              <a:cxnLst/>
              <a:rect l="l" t="t" r="r" b="b"/>
              <a:pathLst>
                <a:path w="5457190" h="6342380">
                  <a:moveTo>
                    <a:pt x="5137150" y="302260"/>
                  </a:moveTo>
                  <a:cubicBezTo>
                    <a:pt x="5137150" y="302260"/>
                    <a:pt x="5133340" y="290830"/>
                    <a:pt x="5119370" y="289560"/>
                  </a:cubicBezTo>
                  <a:lnTo>
                    <a:pt x="248920" y="289560"/>
                  </a:lnTo>
                  <a:cubicBezTo>
                    <a:pt x="240030" y="289560"/>
                    <a:pt x="228600" y="293370"/>
                    <a:pt x="228600" y="303530"/>
                  </a:cubicBezTo>
                  <a:lnTo>
                    <a:pt x="232410" y="312420"/>
                  </a:lnTo>
                  <a:cubicBezTo>
                    <a:pt x="236220" y="307340"/>
                    <a:pt x="242570" y="304800"/>
                    <a:pt x="248920" y="304800"/>
                  </a:cubicBezTo>
                  <a:lnTo>
                    <a:pt x="5123180" y="304800"/>
                  </a:lnTo>
                  <a:lnTo>
                    <a:pt x="5123180" y="4966970"/>
                  </a:lnTo>
                  <a:cubicBezTo>
                    <a:pt x="5123180" y="4973320"/>
                    <a:pt x="5120640" y="4979670"/>
                    <a:pt x="5115560" y="4983480"/>
                  </a:cubicBezTo>
                  <a:lnTo>
                    <a:pt x="5120640" y="4983480"/>
                  </a:lnTo>
                  <a:cubicBezTo>
                    <a:pt x="5129530" y="4983480"/>
                    <a:pt x="5137150" y="4975860"/>
                    <a:pt x="5137150" y="4966970"/>
                  </a:cubicBezTo>
                  <a:lnTo>
                    <a:pt x="5137150" y="302260"/>
                  </a:lnTo>
                  <a:close/>
                  <a:moveTo>
                    <a:pt x="5438140" y="6324600"/>
                  </a:moveTo>
                  <a:lnTo>
                    <a:pt x="20320" y="6324600"/>
                  </a:lnTo>
                  <a:lnTo>
                    <a:pt x="20320" y="12700"/>
                  </a:lnTo>
                  <a:lnTo>
                    <a:pt x="6350" y="0"/>
                  </a:lnTo>
                  <a:lnTo>
                    <a:pt x="5080" y="0"/>
                  </a:lnTo>
                  <a:cubicBezTo>
                    <a:pt x="2540" y="3810"/>
                    <a:pt x="0" y="7620"/>
                    <a:pt x="0" y="12700"/>
                  </a:cubicBezTo>
                  <a:lnTo>
                    <a:pt x="0" y="6323330"/>
                  </a:lnTo>
                  <a:cubicBezTo>
                    <a:pt x="0" y="6334760"/>
                    <a:pt x="8890" y="6342380"/>
                    <a:pt x="19050" y="6342380"/>
                  </a:cubicBezTo>
                  <a:lnTo>
                    <a:pt x="5444490" y="6342380"/>
                  </a:lnTo>
                  <a:cubicBezTo>
                    <a:pt x="5449570" y="6342380"/>
                    <a:pt x="5453380" y="6341110"/>
                    <a:pt x="5457190" y="6337300"/>
                  </a:cubicBezTo>
                  <a:lnTo>
                    <a:pt x="5438140" y="6324600"/>
                  </a:lnTo>
                  <a:close/>
                </a:path>
              </a:pathLst>
            </a:custGeom>
            <a:solidFill>
              <a:srgbClr val="3C3333"/>
            </a:solidFill>
          </p:spPr>
          <p:txBody>
            <a:bodyPr/>
            <a:lstStyle/>
            <a:p>
              <a:endParaRPr lang="en-NZ"/>
            </a:p>
          </p:txBody>
        </p:sp>
        <p:sp>
          <p:nvSpPr>
            <p:cNvPr id="92" name="Freeform 16">
              <a:extLst>
                <a:ext uri="{FF2B5EF4-FFF2-40B4-BE49-F238E27FC236}">
                  <a16:creationId xmlns:a16="http://schemas.microsoft.com/office/drawing/2014/main" id="{57691C93-A9D5-CF73-9307-C6F8F7229541}"/>
                </a:ext>
              </a:extLst>
            </p:cNvPr>
            <p:cNvSpPr/>
            <p:nvPr/>
          </p:nvSpPr>
          <p:spPr>
            <a:xfrm>
              <a:off x="7620" y="0"/>
              <a:ext cx="5458460" cy="6344920"/>
            </a:xfrm>
            <a:custGeom>
              <a:avLst/>
              <a:gdLst/>
              <a:ahLst/>
              <a:cxnLst/>
              <a:rect l="l" t="t" r="r" b="b"/>
              <a:pathLst>
                <a:path w="5458460" h="6344920">
                  <a:moveTo>
                    <a:pt x="5125720" y="4987290"/>
                  </a:moveTo>
                  <a:cubicBezTo>
                    <a:pt x="5121910" y="4992370"/>
                    <a:pt x="5116830" y="4994910"/>
                    <a:pt x="5110480" y="4994910"/>
                  </a:cubicBezTo>
                  <a:lnTo>
                    <a:pt x="243840" y="4994910"/>
                  </a:lnTo>
                  <a:cubicBezTo>
                    <a:pt x="237490" y="4994910"/>
                    <a:pt x="231140" y="4992370"/>
                    <a:pt x="227330" y="4986020"/>
                  </a:cubicBezTo>
                  <a:cubicBezTo>
                    <a:pt x="222250" y="4982210"/>
                    <a:pt x="219710" y="4977130"/>
                    <a:pt x="219710" y="4970780"/>
                  </a:cubicBezTo>
                  <a:lnTo>
                    <a:pt x="219710" y="314960"/>
                  </a:lnTo>
                  <a:cubicBezTo>
                    <a:pt x="219710" y="309880"/>
                    <a:pt x="222250" y="304800"/>
                    <a:pt x="226060" y="300990"/>
                  </a:cubicBezTo>
                  <a:lnTo>
                    <a:pt x="240030" y="311150"/>
                  </a:lnTo>
                  <a:lnTo>
                    <a:pt x="240030" y="4975860"/>
                  </a:lnTo>
                  <a:lnTo>
                    <a:pt x="5110480" y="4975860"/>
                  </a:lnTo>
                  <a:cubicBezTo>
                    <a:pt x="5113020" y="4975860"/>
                    <a:pt x="5115560" y="4974590"/>
                    <a:pt x="5116830" y="4974590"/>
                  </a:cubicBezTo>
                  <a:lnTo>
                    <a:pt x="5125720" y="4987290"/>
                  </a:lnTo>
                  <a:close/>
                  <a:moveTo>
                    <a:pt x="5458460" y="19050"/>
                  </a:moveTo>
                  <a:lnTo>
                    <a:pt x="5458460" y="6330950"/>
                  </a:lnTo>
                  <a:cubicBezTo>
                    <a:pt x="5458460" y="6336030"/>
                    <a:pt x="5455920" y="6341110"/>
                    <a:pt x="5450840" y="6344920"/>
                  </a:cubicBezTo>
                  <a:lnTo>
                    <a:pt x="5429250" y="6329680"/>
                  </a:lnTo>
                  <a:lnTo>
                    <a:pt x="5429250" y="20320"/>
                  </a:lnTo>
                  <a:lnTo>
                    <a:pt x="13970" y="20320"/>
                  </a:lnTo>
                  <a:lnTo>
                    <a:pt x="0" y="7620"/>
                  </a:lnTo>
                  <a:cubicBezTo>
                    <a:pt x="3810" y="2540"/>
                    <a:pt x="8890" y="0"/>
                    <a:pt x="15240" y="0"/>
                  </a:cubicBezTo>
                  <a:lnTo>
                    <a:pt x="5439410" y="0"/>
                  </a:lnTo>
                  <a:cubicBezTo>
                    <a:pt x="5449570" y="0"/>
                    <a:pt x="5458460" y="8890"/>
                    <a:pt x="5458460" y="19050"/>
                  </a:cubicBezTo>
                  <a:close/>
                  <a:moveTo>
                    <a:pt x="5455920" y="30480"/>
                  </a:moveTo>
                  <a:cubicBezTo>
                    <a:pt x="5453380" y="26670"/>
                    <a:pt x="5450840" y="24130"/>
                    <a:pt x="5447030" y="21590"/>
                  </a:cubicBezTo>
                  <a:lnTo>
                    <a:pt x="5455920" y="3048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93" name="TextBox 21">
            <a:extLst>
              <a:ext uri="{FF2B5EF4-FFF2-40B4-BE49-F238E27FC236}">
                <a16:creationId xmlns:a16="http://schemas.microsoft.com/office/drawing/2014/main" id="{B179A197-0611-423D-E223-D9B641182CF9}"/>
              </a:ext>
            </a:extLst>
          </p:cNvPr>
          <p:cNvSpPr txBox="1"/>
          <p:nvPr/>
        </p:nvSpPr>
        <p:spPr>
          <a:xfrm rot="21081505">
            <a:off x="721416" y="8418386"/>
            <a:ext cx="3086634" cy="8136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3600" dirty="0">
                <a:solidFill>
                  <a:srgbClr val="000000"/>
                </a:solidFill>
                <a:latin typeface="Ballpoint"/>
              </a:rPr>
              <a:t>Gagan</a:t>
            </a:r>
          </a:p>
        </p:txBody>
      </p:sp>
      <p:grpSp>
        <p:nvGrpSpPr>
          <p:cNvPr id="94" name="Group 93">
            <a:extLst>
              <a:ext uri="{FF2B5EF4-FFF2-40B4-BE49-F238E27FC236}">
                <a16:creationId xmlns:a16="http://schemas.microsoft.com/office/drawing/2014/main" id="{29CCAA75-5E3A-0A51-CEA8-216F064A9059}"/>
              </a:ext>
            </a:extLst>
          </p:cNvPr>
          <p:cNvGrpSpPr/>
          <p:nvPr/>
        </p:nvGrpSpPr>
        <p:grpSpPr>
          <a:xfrm>
            <a:off x="13698403" y="6418502"/>
            <a:ext cx="3197510" cy="3643045"/>
            <a:chOff x="576888" y="5246854"/>
            <a:chExt cx="3812938" cy="4119925"/>
          </a:xfrm>
        </p:grpSpPr>
        <p:grpSp>
          <p:nvGrpSpPr>
            <p:cNvPr id="95" name="Group 12">
              <a:extLst>
                <a:ext uri="{FF2B5EF4-FFF2-40B4-BE49-F238E27FC236}">
                  <a16:creationId xmlns:a16="http://schemas.microsoft.com/office/drawing/2014/main" id="{20AC9CCA-D810-4F8B-215F-3EDB15C670AB}"/>
                </a:ext>
              </a:extLst>
            </p:cNvPr>
            <p:cNvGrpSpPr>
              <a:grpSpLocks noChangeAspect="1"/>
            </p:cNvGrpSpPr>
            <p:nvPr/>
          </p:nvGrpSpPr>
          <p:grpSpPr>
            <a:xfrm rot="21049830">
              <a:off x="576888" y="5246854"/>
              <a:ext cx="3547141" cy="4119925"/>
              <a:chOff x="0" y="0"/>
              <a:chExt cx="5466080" cy="6348730"/>
            </a:xfrm>
          </p:grpSpPr>
          <p:sp>
            <p:nvSpPr>
              <p:cNvPr id="97" name="Freeform 13">
                <a:extLst>
                  <a:ext uri="{FF2B5EF4-FFF2-40B4-BE49-F238E27FC236}">
                    <a16:creationId xmlns:a16="http://schemas.microsoft.com/office/drawing/2014/main" id="{51BB27E1-91C9-AD53-E5A5-BE23C437D8C6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2F1EB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98" name="Freeform 15">
                <a:extLst>
                  <a:ext uri="{FF2B5EF4-FFF2-40B4-BE49-F238E27FC236}">
                    <a16:creationId xmlns:a16="http://schemas.microsoft.com/office/drawing/2014/main" id="{DEEC8D30-C708-A391-B37C-3433F9122FF0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99" name="Freeform 16">
                <a:extLst>
                  <a:ext uri="{FF2B5EF4-FFF2-40B4-BE49-F238E27FC236}">
                    <a16:creationId xmlns:a16="http://schemas.microsoft.com/office/drawing/2014/main" id="{EFC704CF-F824-42A4-1C33-24363CDD0777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96" name="TextBox 21">
              <a:extLst>
                <a:ext uri="{FF2B5EF4-FFF2-40B4-BE49-F238E27FC236}">
                  <a16:creationId xmlns:a16="http://schemas.microsoft.com/office/drawing/2014/main" id="{4708760A-1B2B-C561-EF86-F01DD29FDAE9}"/>
                </a:ext>
              </a:extLst>
            </p:cNvPr>
            <p:cNvSpPr txBox="1"/>
            <p:nvPr/>
          </p:nvSpPr>
          <p:spPr>
            <a:xfrm rot="21028006">
              <a:off x="833454" y="8166748"/>
              <a:ext cx="3556372" cy="92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53"/>
                </a:lnSpc>
                <a:spcBef>
                  <a:spcPct val="0"/>
                </a:spcBef>
              </a:pPr>
              <a:r>
                <a:rPr lang="en-US" sz="3600">
                  <a:solidFill>
                    <a:srgbClr val="000000"/>
                  </a:solidFill>
                  <a:latin typeface="Ballpoint"/>
                </a:rPr>
                <a:t>Jung</a:t>
              </a:r>
            </a:p>
          </p:txBody>
        </p:sp>
      </p:grpSp>
      <p:sp>
        <p:nvSpPr>
          <p:cNvPr id="100" name="Freeform 23"/>
          <p:cNvSpPr/>
          <p:nvPr/>
        </p:nvSpPr>
        <p:spPr>
          <a:xfrm rot="1424109">
            <a:off x="15907304" y="4573465"/>
            <a:ext cx="1128001" cy="1903069"/>
          </a:xfrm>
          <a:custGeom>
            <a:avLst/>
            <a:gdLst/>
            <a:ahLst/>
            <a:cxnLst/>
            <a:rect l="l" t="t" r="r" b="b"/>
            <a:pathLst>
              <a:path w="1128001" h="1903069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01" name="Freeform 23">
            <a:extLst>
              <a:ext uri="{FF2B5EF4-FFF2-40B4-BE49-F238E27FC236}">
                <a16:creationId xmlns:a16="http://schemas.microsoft.com/office/drawing/2014/main" id="{FDE5002D-198A-A854-F2C9-F3580650DD75}"/>
              </a:ext>
            </a:extLst>
          </p:cNvPr>
          <p:cNvSpPr/>
          <p:nvPr/>
        </p:nvSpPr>
        <p:spPr>
          <a:xfrm rot="1424109">
            <a:off x="3416591" y="7868192"/>
            <a:ext cx="1128001" cy="1903069"/>
          </a:xfrm>
          <a:custGeom>
            <a:avLst/>
            <a:gdLst/>
            <a:ahLst/>
            <a:cxnLst/>
            <a:rect l="l" t="t" r="r" b="b"/>
            <a:pathLst>
              <a:path w="1128001" h="1903069">
                <a:moveTo>
                  <a:pt x="0" y="0"/>
                </a:moveTo>
                <a:lnTo>
                  <a:pt x="1128001" y="0"/>
                </a:lnTo>
                <a:lnTo>
                  <a:pt x="1128001" y="1903069"/>
                </a:lnTo>
                <a:lnTo>
                  <a:pt x="0" y="19030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FC6D8DBD-F49A-8BB8-0857-10FB5EF357E2}"/>
              </a:ext>
            </a:extLst>
          </p:cNvPr>
          <p:cNvGrpSpPr/>
          <p:nvPr/>
        </p:nvGrpSpPr>
        <p:grpSpPr>
          <a:xfrm rot="699735">
            <a:off x="5636753" y="5948028"/>
            <a:ext cx="3285841" cy="3643045"/>
            <a:chOff x="576888" y="5246854"/>
            <a:chExt cx="3785898" cy="4119925"/>
          </a:xfrm>
        </p:grpSpPr>
        <p:grpSp>
          <p:nvGrpSpPr>
            <p:cNvPr id="103" name="Group 12">
              <a:extLst>
                <a:ext uri="{FF2B5EF4-FFF2-40B4-BE49-F238E27FC236}">
                  <a16:creationId xmlns:a16="http://schemas.microsoft.com/office/drawing/2014/main" id="{DF1F757D-9386-DA56-1047-EC67F1571DBD}"/>
                </a:ext>
              </a:extLst>
            </p:cNvPr>
            <p:cNvGrpSpPr>
              <a:grpSpLocks noChangeAspect="1"/>
            </p:cNvGrpSpPr>
            <p:nvPr/>
          </p:nvGrpSpPr>
          <p:grpSpPr>
            <a:xfrm rot="21049830">
              <a:off x="576888" y="5246854"/>
              <a:ext cx="3547141" cy="4119925"/>
              <a:chOff x="0" y="0"/>
              <a:chExt cx="5466080" cy="6348730"/>
            </a:xfrm>
          </p:grpSpPr>
          <p:sp>
            <p:nvSpPr>
              <p:cNvPr id="105" name="Freeform 13">
                <a:extLst>
                  <a:ext uri="{FF2B5EF4-FFF2-40B4-BE49-F238E27FC236}">
                    <a16:creationId xmlns:a16="http://schemas.microsoft.com/office/drawing/2014/main" id="{141C19CE-25D9-CA76-BF10-FFB579CD745D}"/>
                  </a:ext>
                </a:extLst>
              </p:cNvPr>
              <p:cNvSpPr/>
              <p:nvPr/>
            </p:nvSpPr>
            <p:spPr>
              <a:xfrm>
                <a:off x="0" y="0"/>
                <a:ext cx="5439410" cy="6348730"/>
              </a:xfrm>
              <a:custGeom>
                <a:avLst/>
                <a:gdLst/>
                <a:ahLst/>
                <a:cxnLst/>
                <a:rect l="l" t="t" r="r" b="b"/>
                <a:pathLst>
                  <a:path w="5439410" h="6348730">
                    <a:moveTo>
                      <a:pt x="5419090" y="0"/>
                    </a:moveTo>
                    <a:lnTo>
                      <a:pt x="19050" y="0"/>
                    </a:lnTo>
                    <a:cubicBezTo>
                      <a:pt x="8890" y="0"/>
                      <a:pt x="0" y="8890"/>
                      <a:pt x="0" y="20320"/>
                    </a:cubicBezTo>
                    <a:lnTo>
                      <a:pt x="0" y="6329680"/>
                    </a:lnTo>
                    <a:cubicBezTo>
                      <a:pt x="0" y="6339840"/>
                      <a:pt x="8890" y="6348730"/>
                      <a:pt x="19050" y="6348730"/>
                    </a:cubicBezTo>
                    <a:lnTo>
                      <a:pt x="5419090" y="6348730"/>
                    </a:lnTo>
                    <a:cubicBezTo>
                      <a:pt x="5429250" y="6348730"/>
                      <a:pt x="5438140" y="6339840"/>
                      <a:pt x="5438140" y="6329680"/>
                    </a:cubicBezTo>
                    <a:lnTo>
                      <a:pt x="5438140" y="20320"/>
                    </a:lnTo>
                    <a:cubicBezTo>
                      <a:pt x="5439410" y="8890"/>
                      <a:pt x="5430520" y="0"/>
                      <a:pt x="5419090" y="0"/>
                    </a:cubicBezTo>
                    <a:close/>
                    <a:moveTo>
                      <a:pt x="5137150" y="314960"/>
                    </a:moveTo>
                    <a:lnTo>
                      <a:pt x="5137150" y="4970780"/>
                    </a:lnTo>
                    <a:cubicBezTo>
                      <a:pt x="5137150" y="4980940"/>
                      <a:pt x="5128260" y="4989830"/>
                      <a:pt x="5118100" y="4989830"/>
                    </a:cubicBezTo>
                    <a:lnTo>
                      <a:pt x="266700" y="4989830"/>
                    </a:lnTo>
                    <a:cubicBezTo>
                      <a:pt x="256540" y="4989830"/>
                      <a:pt x="247650" y="4980940"/>
                      <a:pt x="247650" y="4970780"/>
                    </a:cubicBezTo>
                    <a:lnTo>
                      <a:pt x="247650" y="314960"/>
                    </a:lnTo>
                    <a:cubicBezTo>
                      <a:pt x="247650" y="304800"/>
                      <a:pt x="256540" y="295910"/>
                      <a:pt x="266700" y="295910"/>
                    </a:cubicBezTo>
                    <a:lnTo>
                      <a:pt x="5118100" y="295910"/>
                    </a:lnTo>
                    <a:cubicBezTo>
                      <a:pt x="5129530" y="294640"/>
                      <a:pt x="5137150" y="303530"/>
                      <a:pt x="5137150" y="314960"/>
                    </a:cubicBezTo>
                    <a:close/>
                  </a:path>
                </a:pathLst>
              </a:custGeom>
              <a:solidFill>
                <a:srgbClr val="F2F1EB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06" name="Freeform 15">
                <a:extLst>
                  <a:ext uri="{FF2B5EF4-FFF2-40B4-BE49-F238E27FC236}">
                    <a16:creationId xmlns:a16="http://schemas.microsoft.com/office/drawing/2014/main" id="{3460D7E1-F1C5-5B8B-78ED-EE41DF1B34A5}"/>
                  </a:ext>
                </a:extLst>
              </p:cNvPr>
              <p:cNvSpPr/>
              <p:nvPr/>
            </p:nvSpPr>
            <p:spPr>
              <a:xfrm>
                <a:off x="1270" y="6350"/>
                <a:ext cx="5457190" cy="6342380"/>
              </a:xfrm>
              <a:custGeom>
                <a:avLst/>
                <a:gdLst/>
                <a:ahLst/>
                <a:cxnLst/>
                <a:rect l="l" t="t" r="r" b="b"/>
                <a:pathLst>
                  <a:path w="5457190" h="6342380">
                    <a:moveTo>
                      <a:pt x="5137150" y="302260"/>
                    </a:moveTo>
                    <a:cubicBezTo>
                      <a:pt x="5137150" y="302260"/>
                      <a:pt x="5133340" y="290830"/>
                      <a:pt x="5119370" y="289560"/>
                    </a:cubicBezTo>
                    <a:lnTo>
                      <a:pt x="248920" y="289560"/>
                    </a:lnTo>
                    <a:cubicBezTo>
                      <a:pt x="240030" y="289560"/>
                      <a:pt x="228600" y="293370"/>
                      <a:pt x="228600" y="303530"/>
                    </a:cubicBezTo>
                    <a:lnTo>
                      <a:pt x="232410" y="312420"/>
                    </a:lnTo>
                    <a:cubicBezTo>
                      <a:pt x="236220" y="307340"/>
                      <a:pt x="242570" y="304800"/>
                      <a:pt x="248920" y="304800"/>
                    </a:cubicBezTo>
                    <a:lnTo>
                      <a:pt x="5123180" y="304800"/>
                    </a:lnTo>
                    <a:lnTo>
                      <a:pt x="5123180" y="4966970"/>
                    </a:lnTo>
                    <a:cubicBezTo>
                      <a:pt x="5123180" y="4973320"/>
                      <a:pt x="5120640" y="4979670"/>
                      <a:pt x="5115560" y="4983480"/>
                    </a:cubicBezTo>
                    <a:lnTo>
                      <a:pt x="5120640" y="4983480"/>
                    </a:lnTo>
                    <a:cubicBezTo>
                      <a:pt x="5129530" y="4983480"/>
                      <a:pt x="5137150" y="4975860"/>
                      <a:pt x="5137150" y="4966970"/>
                    </a:cubicBezTo>
                    <a:lnTo>
                      <a:pt x="5137150" y="302260"/>
                    </a:lnTo>
                    <a:close/>
                    <a:moveTo>
                      <a:pt x="5438140" y="6324600"/>
                    </a:moveTo>
                    <a:lnTo>
                      <a:pt x="20320" y="6324600"/>
                    </a:lnTo>
                    <a:lnTo>
                      <a:pt x="20320" y="12700"/>
                    </a:lnTo>
                    <a:lnTo>
                      <a:pt x="6350" y="0"/>
                    </a:lnTo>
                    <a:lnTo>
                      <a:pt x="5080" y="0"/>
                    </a:lnTo>
                    <a:cubicBezTo>
                      <a:pt x="2540" y="3810"/>
                      <a:pt x="0" y="7620"/>
                      <a:pt x="0" y="12700"/>
                    </a:cubicBezTo>
                    <a:lnTo>
                      <a:pt x="0" y="6323330"/>
                    </a:lnTo>
                    <a:cubicBezTo>
                      <a:pt x="0" y="6334760"/>
                      <a:pt x="8890" y="6342380"/>
                      <a:pt x="19050" y="6342380"/>
                    </a:cubicBezTo>
                    <a:lnTo>
                      <a:pt x="5444490" y="6342380"/>
                    </a:lnTo>
                    <a:cubicBezTo>
                      <a:pt x="5449570" y="6342380"/>
                      <a:pt x="5453380" y="6341110"/>
                      <a:pt x="5457190" y="6337300"/>
                    </a:cubicBezTo>
                    <a:lnTo>
                      <a:pt x="5438140" y="6324600"/>
                    </a:lnTo>
                    <a:close/>
                  </a:path>
                </a:pathLst>
              </a:custGeom>
              <a:solidFill>
                <a:srgbClr val="3C3333"/>
              </a:solid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107" name="Freeform 16">
                <a:extLst>
                  <a:ext uri="{FF2B5EF4-FFF2-40B4-BE49-F238E27FC236}">
                    <a16:creationId xmlns:a16="http://schemas.microsoft.com/office/drawing/2014/main" id="{93B6D186-60FD-1A81-14CE-E0FD730624DB}"/>
                  </a:ext>
                </a:extLst>
              </p:cNvPr>
              <p:cNvSpPr/>
              <p:nvPr/>
            </p:nvSpPr>
            <p:spPr>
              <a:xfrm>
                <a:off x="7620" y="0"/>
                <a:ext cx="5458460" cy="6344920"/>
              </a:xfrm>
              <a:custGeom>
                <a:avLst/>
                <a:gdLst/>
                <a:ahLst/>
                <a:cxnLst/>
                <a:rect l="l" t="t" r="r" b="b"/>
                <a:pathLst>
                  <a:path w="5458460" h="6344920">
                    <a:moveTo>
                      <a:pt x="5125720" y="4987290"/>
                    </a:moveTo>
                    <a:cubicBezTo>
                      <a:pt x="5121910" y="4992370"/>
                      <a:pt x="5116830" y="4994910"/>
                      <a:pt x="5110480" y="4994910"/>
                    </a:cubicBezTo>
                    <a:lnTo>
                      <a:pt x="243840" y="4994910"/>
                    </a:lnTo>
                    <a:cubicBezTo>
                      <a:pt x="237490" y="4994910"/>
                      <a:pt x="231140" y="4992370"/>
                      <a:pt x="227330" y="4986020"/>
                    </a:cubicBezTo>
                    <a:cubicBezTo>
                      <a:pt x="222250" y="4982210"/>
                      <a:pt x="219710" y="4977130"/>
                      <a:pt x="219710" y="4970780"/>
                    </a:cubicBezTo>
                    <a:lnTo>
                      <a:pt x="219710" y="314960"/>
                    </a:lnTo>
                    <a:cubicBezTo>
                      <a:pt x="219710" y="309880"/>
                      <a:pt x="222250" y="304800"/>
                      <a:pt x="226060" y="300990"/>
                    </a:cubicBezTo>
                    <a:lnTo>
                      <a:pt x="240030" y="311150"/>
                    </a:lnTo>
                    <a:lnTo>
                      <a:pt x="240030" y="4975860"/>
                    </a:lnTo>
                    <a:lnTo>
                      <a:pt x="5110480" y="4975860"/>
                    </a:lnTo>
                    <a:cubicBezTo>
                      <a:pt x="5113020" y="4975860"/>
                      <a:pt x="5115560" y="4974590"/>
                      <a:pt x="5116830" y="4974590"/>
                    </a:cubicBezTo>
                    <a:lnTo>
                      <a:pt x="5125720" y="4987290"/>
                    </a:lnTo>
                    <a:close/>
                    <a:moveTo>
                      <a:pt x="5458460" y="19050"/>
                    </a:moveTo>
                    <a:lnTo>
                      <a:pt x="5458460" y="6330950"/>
                    </a:lnTo>
                    <a:cubicBezTo>
                      <a:pt x="5458460" y="6336030"/>
                      <a:pt x="5455920" y="6341110"/>
                      <a:pt x="5450840" y="6344920"/>
                    </a:cubicBezTo>
                    <a:lnTo>
                      <a:pt x="5429250" y="6329680"/>
                    </a:lnTo>
                    <a:lnTo>
                      <a:pt x="5429250" y="20320"/>
                    </a:lnTo>
                    <a:lnTo>
                      <a:pt x="13970" y="20320"/>
                    </a:lnTo>
                    <a:lnTo>
                      <a:pt x="0" y="7620"/>
                    </a:lnTo>
                    <a:cubicBezTo>
                      <a:pt x="3810" y="2540"/>
                      <a:pt x="8890" y="0"/>
                      <a:pt x="15240" y="0"/>
                    </a:cubicBezTo>
                    <a:lnTo>
                      <a:pt x="5439410" y="0"/>
                    </a:lnTo>
                    <a:cubicBezTo>
                      <a:pt x="5449570" y="0"/>
                      <a:pt x="5458460" y="8890"/>
                      <a:pt x="5458460" y="19050"/>
                    </a:cubicBezTo>
                    <a:close/>
                    <a:moveTo>
                      <a:pt x="5455920" y="30480"/>
                    </a:moveTo>
                    <a:cubicBezTo>
                      <a:pt x="5453380" y="26670"/>
                      <a:pt x="5450840" y="24130"/>
                      <a:pt x="5447030" y="21590"/>
                    </a:cubicBezTo>
                    <a:lnTo>
                      <a:pt x="5455920" y="30480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  <p:txBody>
              <a:bodyPr/>
              <a:lstStyle/>
              <a:p>
                <a:endParaRPr lang="en-NZ"/>
              </a:p>
            </p:txBody>
          </p:sp>
        </p:grpSp>
        <p:sp>
          <p:nvSpPr>
            <p:cNvPr id="104" name="TextBox 21">
              <a:extLst>
                <a:ext uri="{FF2B5EF4-FFF2-40B4-BE49-F238E27FC236}">
                  <a16:creationId xmlns:a16="http://schemas.microsoft.com/office/drawing/2014/main" id="{B330B698-8522-802A-D131-A4CE96BC9ABF}"/>
                </a:ext>
              </a:extLst>
            </p:cNvPr>
            <p:cNvSpPr txBox="1"/>
            <p:nvPr/>
          </p:nvSpPr>
          <p:spPr>
            <a:xfrm rot="21028006">
              <a:off x="806414" y="8038148"/>
              <a:ext cx="3556372" cy="920196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7453"/>
                </a:lnSpc>
                <a:spcBef>
                  <a:spcPct val="0"/>
                </a:spcBef>
              </a:pPr>
              <a:r>
                <a:rPr lang="en-US" sz="3600" dirty="0">
                  <a:solidFill>
                    <a:srgbClr val="000000"/>
                  </a:solidFill>
                  <a:latin typeface="Ballpoint"/>
                </a:rPr>
                <a:t>Prabhdeep</a:t>
              </a:r>
            </a:p>
          </p:txBody>
        </p:sp>
      </p:grpSp>
      <p:sp>
        <p:nvSpPr>
          <p:cNvPr id="5" name="TextBox 21">
            <a:extLst>
              <a:ext uri="{FF2B5EF4-FFF2-40B4-BE49-F238E27FC236}">
                <a16:creationId xmlns:a16="http://schemas.microsoft.com/office/drawing/2014/main" id="{4013779B-A83D-7410-451E-0F80277D1B46}"/>
              </a:ext>
            </a:extLst>
          </p:cNvPr>
          <p:cNvSpPr txBox="1"/>
          <p:nvPr/>
        </p:nvSpPr>
        <p:spPr>
          <a:xfrm rot="21081505">
            <a:off x="845668" y="8703017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Software Tester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7" name="TextBox 21">
            <a:extLst>
              <a:ext uri="{FF2B5EF4-FFF2-40B4-BE49-F238E27FC236}">
                <a16:creationId xmlns:a16="http://schemas.microsoft.com/office/drawing/2014/main" id="{8736C179-9D19-CC08-C8B9-595B0974D343}"/>
              </a:ext>
            </a:extLst>
          </p:cNvPr>
          <p:cNvSpPr txBox="1"/>
          <p:nvPr/>
        </p:nvSpPr>
        <p:spPr>
          <a:xfrm rot="183158">
            <a:off x="5626627" y="8738676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Software Engineer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2663DA96-1C9D-F419-5918-51ABB7AADB52}"/>
              </a:ext>
            </a:extLst>
          </p:cNvPr>
          <p:cNvSpPr txBox="1"/>
          <p:nvPr/>
        </p:nvSpPr>
        <p:spPr>
          <a:xfrm rot="379651">
            <a:off x="9757356" y="8026842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Network Security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9" name="TextBox 21">
            <a:extLst>
              <a:ext uri="{FF2B5EF4-FFF2-40B4-BE49-F238E27FC236}">
                <a16:creationId xmlns:a16="http://schemas.microsoft.com/office/drawing/2014/main" id="{01ED13F4-9525-A32F-8295-EBABC01589E9}"/>
              </a:ext>
            </a:extLst>
          </p:cNvPr>
          <p:cNvSpPr txBox="1"/>
          <p:nvPr/>
        </p:nvSpPr>
        <p:spPr>
          <a:xfrm rot="20996272">
            <a:off x="13815721" y="9277903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Database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10" name="TextBox 21">
            <a:extLst>
              <a:ext uri="{FF2B5EF4-FFF2-40B4-BE49-F238E27FC236}">
                <a16:creationId xmlns:a16="http://schemas.microsoft.com/office/drawing/2014/main" id="{5C9A03E0-4D0E-BF35-9290-5B1B26695980}"/>
              </a:ext>
            </a:extLst>
          </p:cNvPr>
          <p:cNvSpPr txBox="1"/>
          <p:nvPr/>
        </p:nvSpPr>
        <p:spPr>
          <a:xfrm rot="20583314">
            <a:off x="9435723" y="3214535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Designer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11" name="TextBox 21">
            <a:extLst>
              <a:ext uri="{FF2B5EF4-FFF2-40B4-BE49-F238E27FC236}">
                <a16:creationId xmlns:a16="http://schemas.microsoft.com/office/drawing/2014/main" id="{CA0771F5-60F5-FA6A-4B4A-81366173C7AC}"/>
              </a:ext>
            </a:extLst>
          </p:cNvPr>
          <p:cNvSpPr txBox="1"/>
          <p:nvPr/>
        </p:nvSpPr>
        <p:spPr>
          <a:xfrm rot="1102020">
            <a:off x="13651987" y="3311567"/>
            <a:ext cx="3086634" cy="79829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453"/>
              </a:lnSpc>
              <a:spcBef>
                <a:spcPct val="0"/>
              </a:spcBef>
            </a:pPr>
            <a:r>
              <a:rPr lang="en-US" sz="2000" dirty="0">
                <a:solidFill>
                  <a:srgbClr val="000000"/>
                </a:solidFill>
                <a:latin typeface="Dekko" panose="020B0604020202020204" charset="0"/>
                <a:cs typeface="Dekko" panose="020B0604020202020204" charset="0"/>
              </a:rPr>
              <a:t>Web Developer</a:t>
            </a:r>
            <a:endParaRPr lang="en-US" sz="3600" dirty="0">
              <a:solidFill>
                <a:srgbClr val="000000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pic>
        <p:nvPicPr>
          <p:cNvPr id="12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6325F53-EFF4-4B05-14CC-8ECEF034D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437708" y="2856057"/>
            <a:ext cx="4905594" cy="209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AF6E243E-970D-006F-187C-B789CCD27595}"/>
              </a:ext>
            </a:extLst>
          </p:cNvPr>
          <p:cNvGrpSpPr/>
          <p:nvPr/>
        </p:nvGrpSpPr>
        <p:grpSpPr>
          <a:xfrm rot="19431858">
            <a:off x="504076" y="908192"/>
            <a:ext cx="3800973" cy="1697429"/>
            <a:chOff x="2819400" y="2329758"/>
            <a:chExt cx="3505200" cy="147756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810D774D-C9EE-417D-2998-03017D13D8AC}"/>
                </a:ext>
              </a:extLst>
            </p:cNvPr>
            <p:cNvSpPr/>
            <p:nvPr/>
          </p:nvSpPr>
          <p:spPr>
            <a:xfrm>
              <a:off x="2819400" y="2476500"/>
              <a:ext cx="3505200" cy="990600"/>
            </a:xfrm>
            <a:prstGeom prst="rect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Z"/>
            </a:p>
          </p:txBody>
        </p:sp>
        <p:pic>
          <p:nvPicPr>
            <p:cNvPr id="15" name="Picture 14" descr="A black background with white text&#10;&#10;Description automatically generated">
              <a:extLst>
                <a:ext uri="{FF2B5EF4-FFF2-40B4-BE49-F238E27FC236}">
                  <a16:creationId xmlns:a16="http://schemas.microsoft.com/office/drawing/2014/main" id="{06CE0FFC-EEDF-A902-8CBF-1095FFBC0A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email">
              <a:lum bright="70000" contrast="-70000"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1834" y="2329758"/>
              <a:ext cx="3462766" cy="147756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7354" y="3302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114411">
            <a:off x="174529" y="148847"/>
            <a:ext cx="9691988" cy="11694514"/>
          </a:xfrm>
          <a:custGeom>
            <a:avLst/>
            <a:gdLst/>
            <a:ahLst/>
            <a:cxnLst/>
            <a:rect l="l" t="t" r="r" b="b"/>
            <a:pathLst>
              <a:path w="9498257" h="13605495">
                <a:moveTo>
                  <a:pt x="0" y="0"/>
                </a:moveTo>
                <a:lnTo>
                  <a:pt x="9498256" y="0"/>
                </a:lnTo>
                <a:lnTo>
                  <a:pt x="9498256" y="13605495"/>
                </a:lnTo>
                <a:lnTo>
                  <a:pt x="0" y="13605495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1" name="Freeform 11"/>
          <p:cNvSpPr/>
          <p:nvPr/>
        </p:nvSpPr>
        <p:spPr>
          <a:xfrm rot="-5325812">
            <a:off x="4274641" y="-150421"/>
            <a:ext cx="573813" cy="5429818"/>
          </a:xfrm>
          <a:custGeom>
            <a:avLst/>
            <a:gdLst/>
            <a:ahLst/>
            <a:cxnLst/>
            <a:rect l="l" t="t" r="r" b="b"/>
            <a:pathLst>
              <a:path w="667579" h="5321282">
                <a:moveTo>
                  <a:pt x="0" y="0"/>
                </a:moveTo>
                <a:lnTo>
                  <a:pt x="667579" y="0"/>
                </a:lnTo>
                <a:lnTo>
                  <a:pt x="667579" y="5321282"/>
                </a:lnTo>
                <a:lnTo>
                  <a:pt x="0" y="53212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2" name="TextBox 12"/>
          <p:cNvSpPr txBox="1"/>
          <p:nvPr/>
        </p:nvSpPr>
        <p:spPr>
          <a:xfrm>
            <a:off x="1055986" y="3103072"/>
            <a:ext cx="8226200" cy="369331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r>
              <a:rPr lang="en-US" sz="4000" dirty="0">
                <a:solidFill>
                  <a:srgbClr val="000000"/>
                </a:solidFill>
                <a:latin typeface="Dekko" panose="020B0604020202020204" charset="0"/>
                <a:ea typeface="+mn-lt"/>
                <a:cs typeface="Dekko" panose="020B0604020202020204" charset="0"/>
              </a:rPr>
              <a:t>Rasai specializes in catering services, offering a delectable array of Sri Lankan cuisine.</a:t>
            </a:r>
            <a:endParaRPr lang="en-US" sz="4000" dirty="0">
              <a:latin typeface="Dekko" panose="020B0604020202020204" charset="0"/>
              <a:cs typeface="Dekko" panose="020B0604020202020204" charset="0"/>
            </a:endParaRPr>
          </a:p>
          <a:p>
            <a:r>
              <a:rPr lang="en-US" sz="4000" dirty="0" err="1">
                <a:solidFill>
                  <a:srgbClr val="000000"/>
                </a:solidFill>
                <a:latin typeface="Dekko" panose="020B0604020202020204" charset="0"/>
                <a:ea typeface="+mn-lt"/>
                <a:cs typeface="Dekko" panose="020B0604020202020204" charset="0"/>
              </a:rPr>
              <a:t>Dhammika</a:t>
            </a:r>
            <a:r>
              <a:rPr lang="en-US" sz="4000" dirty="0">
                <a:solidFill>
                  <a:srgbClr val="000000"/>
                </a:solidFill>
                <a:latin typeface="Dekko" panose="020B0604020202020204" charset="0"/>
                <a:ea typeface="+mn-lt"/>
                <a:cs typeface="Dekko" panose="020B0604020202020204" charset="0"/>
              </a:rPr>
              <a:t> Silva is the proprietor of Rasai, a platform exclusively designed for facilitating food orders for events. </a:t>
            </a:r>
            <a:endParaRPr lang="en-US" sz="4000" dirty="0">
              <a:latin typeface="Dekko" panose="020B0604020202020204" charset="0"/>
              <a:cs typeface="Dekko" panose="020B0604020202020204" charset="0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805410" y="583643"/>
            <a:ext cx="8280824" cy="19357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939"/>
              </a:lnSpc>
              <a:spcBef>
                <a:spcPct val="0"/>
              </a:spcBef>
            </a:pPr>
            <a:r>
              <a:rPr lang="en-US" sz="12099" dirty="0">
                <a:solidFill>
                  <a:srgbClr val="000000"/>
                </a:solidFill>
                <a:latin typeface="Ballpoint"/>
              </a:rPr>
              <a:t>RASAI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E28F340E-E25B-85F7-E3EE-8BF3CBA24C1E}"/>
              </a:ext>
            </a:extLst>
          </p:cNvPr>
          <p:cNvGrpSpPr/>
          <p:nvPr/>
        </p:nvGrpSpPr>
        <p:grpSpPr>
          <a:xfrm>
            <a:off x="9617705" y="599419"/>
            <a:ext cx="4270523" cy="3592735"/>
            <a:chOff x="10569180" y="1194057"/>
            <a:chExt cx="5854353" cy="4998442"/>
          </a:xfrm>
        </p:grpSpPr>
        <p:grpSp>
          <p:nvGrpSpPr>
            <p:cNvPr id="4" name="Group 4"/>
            <p:cNvGrpSpPr/>
            <p:nvPr/>
          </p:nvGrpSpPr>
          <p:grpSpPr>
            <a:xfrm rot="-461096">
              <a:off x="10569180" y="1194057"/>
              <a:ext cx="5854353" cy="4998442"/>
              <a:chOff x="34383" y="24313"/>
              <a:chExt cx="7805804" cy="11604425"/>
            </a:xfrm>
          </p:grpSpPr>
          <p:sp>
            <p:nvSpPr>
              <p:cNvPr id="5" name="Freeform 5"/>
              <p:cNvSpPr/>
              <p:nvPr/>
            </p:nvSpPr>
            <p:spPr>
              <a:xfrm rot="-72509">
                <a:off x="874027" y="10354586"/>
                <a:ext cx="6451405" cy="1274152"/>
              </a:xfrm>
              <a:custGeom>
                <a:avLst/>
                <a:gdLst/>
                <a:ahLst/>
                <a:cxnLst/>
                <a:rect l="l" t="t" r="r" b="b"/>
                <a:pathLst>
                  <a:path w="6451405" h="1274152">
                    <a:moveTo>
                      <a:pt x="0" y="0"/>
                    </a:moveTo>
                    <a:lnTo>
                      <a:pt x="6451405" y="0"/>
                    </a:lnTo>
                    <a:lnTo>
                      <a:pt x="6451405" y="1274152"/>
                    </a:lnTo>
                    <a:lnTo>
                      <a:pt x="0" y="12741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7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7" name="Freeform 7"/>
              <p:cNvSpPr/>
              <p:nvPr/>
            </p:nvSpPr>
            <p:spPr>
              <a:xfrm rot="21510">
                <a:off x="34383" y="24313"/>
                <a:ext cx="7805804" cy="11033953"/>
              </a:xfrm>
              <a:custGeom>
                <a:avLst/>
                <a:gdLst/>
                <a:ahLst/>
                <a:cxnLst/>
                <a:rect l="l" t="t" r="r" b="b"/>
                <a:pathLst>
                  <a:path w="3267456" h="4618736">
                    <a:moveTo>
                      <a:pt x="3267456" y="4618736"/>
                    </a:moveTo>
                    <a:lnTo>
                      <a:pt x="0" y="4618736"/>
                    </a:lnTo>
                    <a:lnTo>
                      <a:pt x="0" y="0"/>
                    </a:lnTo>
                    <a:lnTo>
                      <a:pt x="3267456" y="0"/>
                    </a:lnTo>
                    <a:lnTo>
                      <a:pt x="3267456" y="4618736"/>
                    </a:lnTo>
                    <a:close/>
                  </a:path>
                </a:pathLst>
              </a:custGeom>
              <a:blipFill>
                <a:blip r:embed="rId8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NZ"/>
              </a:p>
            </p:txBody>
          </p:sp>
        </p:grpSp>
        <p:pic>
          <p:nvPicPr>
            <p:cNvPr id="8" name="Picture 7" descr="A group of bowls of food&#10;&#10;Description automatically generated">
              <a:extLst>
                <a:ext uri="{FF2B5EF4-FFF2-40B4-BE49-F238E27FC236}">
                  <a16:creationId xmlns:a16="http://schemas.microsoft.com/office/drawing/2014/main" id="{AF70877C-F72B-B97F-C4A2-395911865C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 rot="21193513">
              <a:off x="10798487" y="1419178"/>
              <a:ext cx="5414489" cy="3824628"/>
            </a:xfrm>
            <a:prstGeom prst="rect">
              <a:avLst/>
            </a:prstGeom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4BDC983-1F94-BC2E-6766-014E665492C3}"/>
              </a:ext>
            </a:extLst>
          </p:cNvPr>
          <p:cNvGrpSpPr/>
          <p:nvPr/>
        </p:nvGrpSpPr>
        <p:grpSpPr>
          <a:xfrm>
            <a:off x="13833997" y="467321"/>
            <a:ext cx="4110113" cy="3418446"/>
            <a:chOff x="12421401" y="5738011"/>
            <a:chExt cx="5252312" cy="4205656"/>
          </a:xfrm>
        </p:grpSpPr>
        <p:grpSp>
          <p:nvGrpSpPr>
            <p:cNvPr id="31" name="Group 4">
              <a:extLst>
                <a:ext uri="{FF2B5EF4-FFF2-40B4-BE49-F238E27FC236}">
                  <a16:creationId xmlns:a16="http://schemas.microsoft.com/office/drawing/2014/main" id="{AA93D823-EAA4-ED9E-D987-A3818841C7C3}"/>
                </a:ext>
              </a:extLst>
            </p:cNvPr>
            <p:cNvGrpSpPr/>
            <p:nvPr/>
          </p:nvGrpSpPr>
          <p:grpSpPr>
            <a:xfrm rot="358790">
              <a:off x="12421401" y="5738011"/>
              <a:ext cx="5252312" cy="4205656"/>
              <a:chOff x="34383" y="24313"/>
              <a:chExt cx="7805804" cy="11604425"/>
            </a:xfrm>
          </p:grpSpPr>
          <p:sp>
            <p:nvSpPr>
              <p:cNvPr id="32" name="Freeform 5">
                <a:extLst>
                  <a:ext uri="{FF2B5EF4-FFF2-40B4-BE49-F238E27FC236}">
                    <a16:creationId xmlns:a16="http://schemas.microsoft.com/office/drawing/2014/main" id="{31785444-40E0-031A-2222-7628FE27DF23}"/>
                  </a:ext>
                </a:extLst>
              </p:cNvPr>
              <p:cNvSpPr/>
              <p:nvPr/>
            </p:nvSpPr>
            <p:spPr>
              <a:xfrm rot="-72509">
                <a:off x="874027" y="10354586"/>
                <a:ext cx="6451405" cy="1274152"/>
              </a:xfrm>
              <a:custGeom>
                <a:avLst/>
                <a:gdLst/>
                <a:ahLst/>
                <a:cxnLst/>
                <a:rect l="l" t="t" r="r" b="b"/>
                <a:pathLst>
                  <a:path w="6451405" h="1274152">
                    <a:moveTo>
                      <a:pt x="0" y="0"/>
                    </a:moveTo>
                    <a:lnTo>
                      <a:pt x="6451405" y="0"/>
                    </a:lnTo>
                    <a:lnTo>
                      <a:pt x="6451405" y="1274152"/>
                    </a:lnTo>
                    <a:lnTo>
                      <a:pt x="0" y="1274152"/>
                    </a:lnTo>
                    <a:lnTo>
                      <a:pt x="0" y="0"/>
                    </a:lnTo>
                    <a:close/>
                  </a:path>
                </a:pathLst>
              </a:custGeom>
              <a:blipFill>
                <a:blip r:embed="rId10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NZ"/>
              </a:p>
            </p:txBody>
          </p:sp>
          <p:sp>
            <p:nvSpPr>
              <p:cNvPr id="33" name="Freeform 7">
                <a:extLst>
                  <a:ext uri="{FF2B5EF4-FFF2-40B4-BE49-F238E27FC236}">
                    <a16:creationId xmlns:a16="http://schemas.microsoft.com/office/drawing/2014/main" id="{BC682668-F767-A937-EB94-7D4092E70E32}"/>
                  </a:ext>
                </a:extLst>
              </p:cNvPr>
              <p:cNvSpPr/>
              <p:nvPr/>
            </p:nvSpPr>
            <p:spPr>
              <a:xfrm rot="21510">
                <a:off x="34383" y="24313"/>
                <a:ext cx="7805804" cy="11033953"/>
              </a:xfrm>
              <a:custGeom>
                <a:avLst/>
                <a:gdLst/>
                <a:ahLst/>
                <a:cxnLst/>
                <a:rect l="l" t="t" r="r" b="b"/>
                <a:pathLst>
                  <a:path w="3267456" h="4618736">
                    <a:moveTo>
                      <a:pt x="3267456" y="4618736"/>
                    </a:moveTo>
                    <a:lnTo>
                      <a:pt x="0" y="4618736"/>
                    </a:lnTo>
                    <a:lnTo>
                      <a:pt x="0" y="0"/>
                    </a:lnTo>
                    <a:lnTo>
                      <a:pt x="3267456" y="0"/>
                    </a:lnTo>
                    <a:lnTo>
                      <a:pt x="3267456" y="4618736"/>
                    </a:lnTo>
                    <a:close/>
                  </a:path>
                </a:pathLst>
              </a:custGeom>
              <a:blipFill>
                <a:blip r:embed="rId11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a:blipFill>
            </p:spPr>
            <p:txBody>
              <a:bodyPr/>
              <a:lstStyle/>
              <a:p>
                <a:endParaRPr lang="en-NZ"/>
              </a:p>
            </p:txBody>
          </p:sp>
        </p:grpSp>
        <p:pic>
          <p:nvPicPr>
            <p:cNvPr id="34" name="Picture 2" descr="image">
              <a:extLst>
                <a:ext uri="{FF2B5EF4-FFF2-40B4-BE49-F238E27FC236}">
                  <a16:creationId xmlns:a16="http://schemas.microsoft.com/office/drawing/2014/main" id="{B6AF93ED-4FD9-C7E2-AE4E-94E8C22BC5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 rot="401449">
              <a:off x="12736939" y="5920039"/>
              <a:ext cx="4701320" cy="32629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8" name="Freeform 10"/>
          <p:cNvSpPr/>
          <p:nvPr/>
        </p:nvSpPr>
        <p:spPr>
          <a:xfrm rot="953423" flipH="1">
            <a:off x="15760978" y="2357703"/>
            <a:ext cx="5247851" cy="2366304"/>
          </a:xfrm>
          <a:custGeom>
            <a:avLst/>
            <a:gdLst/>
            <a:ahLst/>
            <a:cxnLst/>
            <a:rect l="l" t="t" r="r" b="b"/>
            <a:pathLst>
              <a:path w="5247851" h="2366304">
                <a:moveTo>
                  <a:pt x="5247850" y="0"/>
                </a:moveTo>
                <a:lnTo>
                  <a:pt x="0" y="0"/>
                </a:lnTo>
                <a:lnTo>
                  <a:pt x="0" y="2366303"/>
                </a:lnTo>
                <a:lnTo>
                  <a:pt x="5247850" y="2366303"/>
                </a:lnTo>
                <a:lnTo>
                  <a:pt x="5247850" y="0"/>
                </a:lnTo>
                <a:close/>
              </a:path>
            </a:pathLst>
          </a:custGeom>
          <a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63A7EDA-ACD4-EA22-44AD-63FEBA08DFF8}"/>
              </a:ext>
            </a:extLst>
          </p:cNvPr>
          <p:cNvGrpSpPr/>
          <p:nvPr/>
        </p:nvGrpSpPr>
        <p:grpSpPr>
          <a:xfrm rot="201080">
            <a:off x="8840289" y="5716811"/>
            <a:ext cx="4392853" cy="4576707"/>
            <a:chOff x="4028617" y="6216692"/>
            <a:chExt cx="4392853" cy="4576707"/>
          </a:xfrm>
        </p:grpSpPr>
        <p:sp>
          <p:nvSpPr>
            <p:cNvPr id="19" name="Freeform 16">
              <a:extLst>
                <a:ext uri="{FF2B5EF4-FFF2-40B4-BE49-F238E27FC236}">
                  <a16:creationId xmlns:a16="http://schemas.microsoft.com/office/drawing/2014/main" id="{620C39A2-904F-2694-5A75-6D14205A0C13}"/>
                </a:ext>
              </a:extLst>
            </p:cNvPr>
            <p:cNvSpPr/>
            <p:nvPr/>
          </p:nvSpPr>
          <p:spPr>
            <a:xfrm rot="20991913">
              <a:off x="4028617" y="6216692"/>
              <a:ext cx="4392853" cy="4576707"/>
            </a:xfrm>
            <a:custGeom>
              <a:avLst/>
              <a:gdLst/>
              <a:ahLst/>
              <a:cxnLst/>
              <a:rect l="l" t="t" r="r" b="b"/>
              <a:pathLst>
                <a:path w="1859906" h="1872068">
                  <a:moveTo>
                    <a:pt x="0" y="0"/>
                  </a:moveTo>
                  <a:lnTo>
                    <a:pt x="1859905" y="0"/>
                  </a:lnTo>
                  <a:lnTo>
                    <a:pt x="1859905" y="1872068"/>
                  </a:lnTo>
                  <a:lnTo>
                    <a:pt x="0" y="1872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560447CD-4689-F6A7-ED6C-DA37C5283221}"/>
                </a:ext>
              </a:extLst>
            </p:cNvPr>
            <p:cNvSpPr txBox="1"/>
            <p:nvPr/>
          </p:nvSpPr>
          <p:spPr>
            <a:xfrm rot="145173">
              <a:off x="4357397" y="7772866"/>
              <a:ext cx="3854814" cy="9752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657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000000"/>
                  </a:solidFill>
                  <a:latin typeface="Ballpoint"/>
                </a:rPr>
                <a:t>Professionalism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EEE85A1-1F89-4868-EF57-AE3B8ACE3477}"/>
              </a:ext>
            </a:extLst>
          </p:cNvPr>
          <p:cNvGrpSpPr/>
          <p:nvPr/>
        </p:nvGrpSpPr>
        <p:grpSpPr>
          <a:xfrm rot="-420000">
            <a:off x="4285231" y="6637985"/>
            <a:ext cx="4106969" cy="3965082"/>
            <a:chOff x="8146404" y="6541257"/>
            <a:chExt cx="4106969" cy="3965082"/>
          </a:xfrm>
        </p:grpSpPr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3209EDB0-7EB2-CE23-E9F4-01FA56F19729}"/>
                </a:ext>
              </a:extLst>
            </p:cNvPr>
            <p:cNvSpPr/>
            <p:nvPr/>
          </p:nvSpPr>
          <p:spPr>
            <a:xfrm rot="-593718">
              <a:off x="8146404" y="6541257"/>
              <a:ext cx="4106969" cy="3965082"/>
            </a:xfrm>
            <a:custGeom>
              <a:avLst/>
              <a:gdLst/>
              <a:ahLst/>
              <a:cxnLst/>
              <a:rect l="l" t="t" r="r" b="b"/>
              <a:pathLst>
                <a:path w="1933965" h="1945341">
                  <a:moveTo>
                    <a:pt x="0" y="0"/>
                  </a:moveTo>
                  <a:lnTo>
                    <a:pt x="1933965" y="0"/>
                  </a:lnTo>
                  <a:lnTo>
                    <a:pt x="1933965" y="1945342"/>
                  </a:lnTo>
                  <a:lnTo>
                    <a:pt x="0" y="194534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23" name="TextBox 10">
              <a:extLst>
                <a:ext uri="{FF2B5EF4-FFF2-40B4-BE49-F238E27FC236}">
                  <a16:creationId xmlns:a16="http://schemas.microsoft.com/office/drawing/2014/main" id="{41B8DCB2-0993-AF6D-1C42-3A38FE05E353}"/>
                </a:ext>
              </a:extLst>
            </p:cNvPr>
            <p:cNvSpPr txBox="1"/>
            <p:nvPr/>
          </p:nvSpPr>
          <p:spPr>
            <a:xfrm>
              <a:off x="8604709" y="7612244"/>
              <a:ext cx="2851787" cy="831900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657"/>
                </a:lnSpc>
                <a:spcBef>
                  <a:spcPct val="0"/>
                </a:spcBef>
              </a:pPr>
              <a:r>
                <a:rPr lang="en-US" sz="6000" dirty="0">
                  <a:latin typeface="Ballpoint"/>
                  <a:ea typeface="Calibri"/>
                  <a:cs typeface="Calibri"/>
                </a:rPr>
                <a:t>Quality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1DC0820-28F8-8C12-C4CD-2E74C7DEBA29}"/>
              </a:ext>
            </a:extLst>
          </p:cNvPr>
          <p:cNvGrpSpPr/>
          <p:nvPr/>
        </p:nvGrpSpPr>
        <p:grpSpPr>
          <a:xfrm>
            <a:off x="13254445" y="6048647"/>
            <a:ext cx="4846852" cy="4201199"/>
            <a:chOff x="10967758" y="2195321"/>
            <a:chExt cx="4846852" cy="4201199"/>
          </a:xfrm>
        </p:grpSpPr>
        <p:sp>
          <p:nvSpPr>
            <p:cNvPr id="18" name="Freeform 15">
              <a:extLst>
                <a:ext uri="{FF2B5EF4-FFF2-40B4-BE49-F238E27FC236}">
                  <a16:creationId xmlns:a16="http://schemas.microsoft.com/office/drawing/2014/main" id="{D931431E-AA79-3B02-18F4-DCC480CCC3EC}"/>
                </a:ext>
              </a:extLst>
            </p:cNvPr>
            <p:cNvSpPr/>
            <p:nvPr/>
          </p:nvSpPr>
          <p:spPr>
            <a:xfrm rot="21180000">
              <a:off x="10978479" y="2195321"/>
              <a:ext cx="4685055" cy="4201199"/>
            </a:xfrm>
            <a:custGeom>
              <a:avLst/>
              <a:gdLst/>
              <a:ahLst/>
              <a:cxnLst/>
              <a:rect l="l" t="t" r="r" b="b"/>
              <a:pathLst>
                <a:path w="1859906" h="1872068">
                  <a:moveTo>
                    <a:pt x="0" y="0"/>
                  </a:moveTo>
                  <a:lnTo>
                    <a:pt x="1859906" y="0"/>
                  </a:lnTo>
                  <a:lnTo>
                    <a:pt x="1859906" y="1872068"/>
                  </a:lnTo>
                  <a:lnTo>
                    <a:pt x="0" y="187206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7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9" name="TextBox 10">
              <a:extLst>
                <a:ext uri="{FF2B5EF4-FFF2-40B4-BE49-F238E27FC236}">
                  <a16:creationId xmlns:a16="http://schemas.microsoft.com/office/drawing/2014/main" id="{6C618D39-6E1D-039C-1AA3-CFE814872A44}"/>
                </a:ext>
              </a:extLst>
            </p:cNvPr>
            <p:cNvSpPr txBox="1"/>
            <p:nvPr/>
          </p:nvSpPr>
          <p:spPr>
            <a:xfrm rot="214506">
              <a:off x="10967758" y="3356813"/>
              <a:ext cx="4846852" cy="9752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8657"/>
                </a:lnSpc>
                <a:spcBef>
                  <a:spcPct val="0"/>
                </a:spcBef>
              </a:pPr>
              <a:r>
                <a:rPr lang="en-US" sz="5400" dirty="0">
                  <a:solidFill>
                    <a:srgbClr val="000000"/>
                  </a:solidFill>
                  <a:latin typeface="Ballpoint"/>
                </a:rPr>
                <a:t>Commitment</a:t>
              </a:r>
            </a:p>
          </p:txBody>
        </p:sp>
      </p:grpSp>
      <p:pic>
        <p:nvPicPr>
          <p:cNvPr id="14" name="Picture 1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4019D064-EEC0-E051-B1CA-BCFC0F801E81}"/>
              </a:ext>
            </a:extLst>
          </p:cNvPr>
          <p:cNvPicPr>
            <a:picLocks noChangeAspect="1"/>
          </p:cNvPicPr>
          <p:nvPr/>
        </p:nvPicPr>
        <p:blipFill>
          <a:blip r:embed="rId1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35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1433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3" name="Freeform 3"/>
          <p:cNvSpPr/>
          <p:nvPr/>
        </p:nvSpPr>
        <p:spPr>
          <a:xfrm rot="1106722" flipH="1">
            <a:off x="-532289" y="298528"/>
            <a:ext cx="5107357" cy="5137400"/>
          </a:xfrm>
          <a:custGeom>
            <a:avLst/>
            <a:gdLst/>
            <a:ahLst/>
            <a:cxnLst/>
            <a:rect l="l" t="t" r="r" b="b"/>
            <a:pathLst>
              <a:path w="5107357" h="5137400">
                <a:moveTo>
                  <a:pt x="5107357" y="0"/>
                </a:moveTo>
                <a:lnTo>
                  <a:pt x="0" y="0"/>
                </a:lnTo>
                <a:lnTo>
                  <a:pt x="0" y="5137400"/>
                </a:lnTo>
                <a:lnTo>
                  <a:pt x="5107357" y="5137400"/>
                </a:lnTo>
                <a:lnTo>
                  <a:pt x="5107357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4" name="Freeform 4"/>
          <p:cNvSpPr/>
          <p:nvPr/>
        </p:nvSpPr>
        <p:spPr>
          <a:xfrm rot="191362" flipH="1">
            <a:off x="6545491" y="-51550"/>
            <a:ext cx="4642176" cy="4669483"/>
          </a:xfrm>
          <a:custGeom>
            <a:avLst/>
            <a:gdLst/>
            <a:ahLst/>
            <a:cxnLst/>
            <a:rect l="l" t="t" r="r" b="b"/>
            <a:pathLst>
              <a:path w="4642176" h="4669483">
                <a:moveTo>
                  <a:pt x="4642176" y="0"/>
                </a:moveTo>
                <a:lnTo>
                  <a:pt x="0" y="0"/>
                </a:lnTo>
                <a:lnTo>
                  <a:pt x="0" y="4669483"/>
                </a:lnTo>
                <a:lnTo>
                  <a:pt x="4642176" y="4669483"/>
                </a:lnTo>
                <a:lnTo>
                  <a:pt x="4642176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6" name="Freeform 6"/>
          <p:cNvSpPr/>
          <p:nvPr/>
        </p:nvSpPr>
        <p:spPr>
          <a:xfrm rot="-1200297">
            <a:off x="9704120" y="5802903"/>
            <a:ext cx="4677617" cy="4663999"/>
          </a:xfrm>
          <a:custGeom>
            <a:avLst/>
            <a:gdLst/>
            <a:ahLst/>
            <a:cxnLst/>
            <a:rect l="l" t="t" r="r" b="b"/>
            <a:pathLst>
              <a:path w="4677617" h="4663999">
                <a:moveTo>
                  <a:pt x="0" y="0"/>
                </a:moveTo>
                <a:lnTo>
                  <a:pt x="4677617" y="0"/>
                </a:lnTo>
                <a:lnTo>
                  <a:pt x="4677617" y="4664000"/>
                </a:lnTo>
                <a:lnTo>
                  <a:pt x="0" y="4664000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7" name="Freeform 7"/>
          <p:cNvSpPr/>
          <p:nvPr/>
        </p:nvSpPr>
        <p:spPr>
          <a:xfrm rot="-86635">
            <a:off x="1360532" y="5235079"/>
            <a:ext cx="5641683" cy="5625259"/>
          </a:xfrm>
          <a:custGeom>
            <a:avLst/>
            <a:gdLst/>
            <a:ahLst/>
            <a:cxnLst/>
            <a:rect l="l" t="t" r="r" b="b"/>
            <a:pathLst>
              <a:path w="5641683" h="5625259">
                <a:moveTo>
                  <a:pt x="0" y="0"/>
                </a:moveTo>
                <a:lnTo>
                  <a:pt x="5641684" y="0"/>
                </a:lnTo>
                <a:lnTo>
                  <a:pt x="5641684" y="5625259"/>
                </a:lnTo>
                <a:lnTo>
                  <a:pt x="0" y="5625259"/>
                </a:lnTo>
                <a:lnTo>
                  <a:pt x="0" y="0"/>
                </a:lnTo>
                <a:close/>
              </a:path>
            </a:pathLst>
          </a:custGeom>
          <a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9" name="Freeform 9"/>
          <p:cNvSpPr/>
          <p:nvPr/>
        </p:nvSpPr>
        <p:spPr>
          <a:xfrm>
            <a:off x="13289232" y="0"/>
            <a:ext cx="6011145" cy="5993645"/>
          </a:xfrm>
          <a:custGeom>
            <a:avLst/>
            <a:gdLst/>
            <a:ahLst/>
            <a:cxnLst/>
            <a:rect l="l" t="t" r="r" b="b"/>
            <a:pathLst>
              <a:path w="6011145" h="5993645">
                <a:moveTo>
                  <a:pt x="0" y="0"/>
                </a:moveTo>
                <a:lnTo>
                  <a:pt x="6011144" y="0"/>
                </a:lnTo>
                <a:lnTo>
                  <a:pt x="6011144" y="5993645"/>
                </a:lnTo>
                <a:lnTo>
                  <a:pt x="0" y="5993645"/>
                </a:lnTo>
                <a:lnTo>
                  <a:pt x="0" y="0"/>
                </a:lnTo>
                <a:close/>
              </a:path>
            </a:pathLst>
          </a:custGeom>
          <a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0" name="TextBox 10"/>
          <p:cNvSpPr txBox="1"/>
          <p:nvPr/>
        </p:nvSpPr>
        <p:spPr>
          <a:xfrm rot="21216370">
            <a:off x="7173545" y="1700059"/>
            <a:ext cx="3626129" cy="6412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003"/>
              </a:lnSpc>
            </a:pPr>
            <a:r>
              <a:rPr lang="en-US" sz="3800" b="1" dirty="0">
                <a:solidFill>
                  <a:srgbClr val="000000"/>
                </a:solidFill>
                <a:latin typeface="Dekko"/>
              </a:rPr>
              <a:t>Admin Dashboard</a:t>
            </a:r>
            <a:endParaRPr lang="en-US" sz="3819" b="1" dirty="0">
              <a:solidFill>
                <a:srgbClr val="000000"/>
              </a:solidFill>
              <a:latin typeface="Dekko"/>
            </a:endParaRPr>
          </a:p>
        </p:txBody>
      </p:sp>
      <p:sp>
        <p:nvSpPr>
          <p:cNvPr id="11" name="TextBox 11"/>
          <p:cNvSpPr txBox="1"/>
          <p:nvPr/>
        </p:nvSpPr>
        <p:spPr>
          <a:xfrm rot="609982">
            <a:off x="14254863" y="2538460"/>
            <a:ext cx="3841155" cy="6924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600" b="1" dirty="0">
                <a:solidFill>
                  <a:srgbClr val="504C44"/>
                </a:solidFill>
                <a:latin typeface="Dekko"/>
                <a:ea typeface="+mn-lt"/>
                <a:cs typeface="+mn-lt"/>
              </a:rPr>
              <a:t>SEO Optimization</a:t>
            </a:r>
            <a:endParaRPr lang="en-US" sz="3600" b="1" dirty="0">
              <a:latin typeface="Dekko"/>
            </a:endParaRPr>
          </a:p>
        </p:txBody>
      </p:sp>
      <p:sp>
        <p:nvSpPr>
          <p:cNvPr id="12" name="TextBox 12"/>
          <p:cNvSpPr txBox="1"/>
          <p:nvPr/>
        </p:nvSpPr>
        <p:spPr>
          <a:xfrm rot="580965">
            <a:off x="24073" y="2193263"/>
            <a:ext cx="4127723" cy="11798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643"/>
              </a:lnSpc>
            </a:pPr>
            <a:r>
              <a:rPr lang="en-US" sz="3600" b="1" dirty="0">
                <a:solidFill>
                  <a:srgbClr val="504C44"/>
                </a:solidFill>
                <a:latin typeface="Dekko"/>
                <a:ea typeface="+mn-lt"/>
                <a:cs typeface="+mn-lt"/>
              </a:rPr>
              <a:t>Booking System Integration</a:t>
            </a:r>
            <a:endParaRPr lang="en-US" sz="3600" b="1" dirty="0">
              <a:latin typeface="Dekko"/>
            </a:endParaRPr>
          </a:p>
        </p:txBody>
      </p:sp>
      <p:sp>
        <p:nvSpPr>
          <p:cNvPr id="13" name="TextBox 13"/>
          <p:cNvSpPr txBox="1"/>
          <p:nvPr/>
        </p:nvSpPr>
        <p:spPr>
          <a:xfrm rot="-550498">
            <a:off x="10250118" y="7181285"/>
            <a:ext cx="3706705" cy="13849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3600" b="1" dirty="0">
                <a:solidFill>
                  <a:srgbClr val="504C44"/>
                </a:solidFill>
                <a:latin typeface="Dekko"/>
                <a:ea typeface="+mn-lt"/>
                <a:cs typeface="+mn-lt"/>
              </a:rPr>
              <a:t>User-Centric Redesign</a:t>
            </a:r>
            <a:endParaRPr lang="en-US" sz="3600" b="1" dirty="0">
              <a:latin typeface="Dekko"/>
            </a:endParaRPr>
          </a:p>
        </p:txBody>
      </p:sp>
      <p:sp>
        <p:nvSpPr>
          <p:cNvPr id="15" name="TextBox 15"/>
          <p:cNvSpPr txBox="1"/>
          <p:nvPr/>
        </p:nvSpPr>
        <p:spPr>
          <a:xfrm rot="609222">
            <a:off x="1944466" y="6862486"/>
            <a:ext cx="4455845" cy="207749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35"/>
              </a:lnSpc>
            </a:pPr>
            <a:r>
              <a:rPr lang="en-US" sz="4149" dirty="0">
                <a:solidFill>
                  <a:srgbClr val="000000"/>
                </a:solidFill>
                <a:latin typeface="Dekko"/>
              </a:rPr>
              <a:t>Brand Visibility through Social Platforms</a:t>
            </a:r>
          </a:p>
        </p:txBody>
      </p:sp>
      <p:sp>
        <p:nvSpPr>
          <p:cNvPr id="17" name="TextBox 13">
            <a:extLst>
              <a:ext uri="{FF2B5EF4-FFF2-40B4-BE49-F238E27FC236}">
                <a16:creationId xmlns:a16="http://schemas.microsoft.com/office/drawing/2014/main" id="{457740A3-B1B5-20EB-DB18-CF5079FF6054}"/>
              </a:ext>
            </a:extLst>
          </p:cNvPr>
          <p:cNvSpPr txBox="1"/>
          <p:nvPr/>
        </p:nvSpPr>
        <p:spPr>
          <a:xfrm>
            <a:off x="2441548" y="3438610"/>
            <a:ext cx="13925345" cy="206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8"/>
              </a:lnSpc>
              <a:spcBef>
                <a:spcPct val="0"/>
              </a:spcBef>
            </a:pPr>
            <a:r>
              <a:rPr lang="en-US" sz="8800">
                <a:solidFill>
                  <a:srgbClr val="000000"/>
                </a:solidFill>
                <a:latin typeface="Ballpoint"/>
              </a:rPr>
              <a:t>Requirements</a:t>
            </a:r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EE7EC86D-4F47-930C-6F06-5C8ECD7F1D4F}"/>
              </a:ext>
            </a:extLst>
          </p:cNvPr>
          <p:cNvSpPr/>
          <p:nvPr/>
        </p:nvSpPr>
        <p:spPr>
          <a:xfrm>
            <a:off x="5402147" y="3960288"/>
            <a:ext cx="7694771" cy="2196507"/>
          </a:xfrm>
          <a:custGeom>
            <a:avLst/>
            <a:gdLst/>
            <a:ahLst/>
            <a:cxnLst/>
            <a:rect l="l" t="t" r="r" b="b"/>
            <a:pathLst>
              <a:path w="7694771" h="2196507">
                <a:moveTo>
                  <a:pt x="0" y="0"/>
                </a:moveTo>
                <a:lnTo>
                  <a:pt x="7694771" y="0"/>
                </a:lnTo>
                <a:lnTo>
                  <a:pt x="7694771" y="2196508"/>
                </a:lnTo>
                <a:lnTo>
                  <a:pt x="0" y="219650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pic>
        <p:nvPicPr>
          <p:cNvPr id="5" name="Picture 4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55C4273-DFE7-5D73-69EC-771320CB8748}"/>
              </a:ext>
            </a:extLst>
          </p:cNvPr>
          <p:cNvPicPr>
            <a:picLocks noChangeAspect="1"/>
          </p:cNvPicPr>
          <p:nvPr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632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9" grpId="0" animBg="1"/>
      <p:bldP spid="10" grpId="0"/>
      <p:bldP spid="11" grpId="0"/>
      <p:bldP spid="12" grpId="0"/>
      <p:bldP spid="13" grpId="0"/>
      <p:bldP spid="15" grpId="0"/>
      <p:bldP spid="1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3"/>
          <p:cNvSpPr/>
          <p:nvPr/>
        </p:nvSpPr>
        <p:spPr>
          <a:xfrm>
            <a:off x="5435858" y="687910"/>
            <a:ext cx="7694771" cy="2196507"/>
          </a:xfrm>
          <a:custGeom>
            <a:avLst/>
            <a:gdLst/>
            <a:ahLst/>
            <a:cxnLst/>
            <a:rect l="l" t="t" r="r" b="b"/>
            <a:pathLst>
              <a:path w="7694771" h="2196507">
                <a:moveTo>
                  <a:pt x="0" y="0"/>
                </a:moveTo>
                <a:lnTo>
                  <a:pt x="7694771" y="0"/>
                </a:lnTo>
                <a:lnTo>
                  <a:pt x="7694771" y="2196508"/>
                </a:lnTo>
                <a:lnTo>
                  <a:pt x="0" y="21965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2190834" y="688691"/>
            <a:ext cx="13925345" cy="21871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ts val="19148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365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MOSCOW</a:t>
            </a:r>
            <a:endParaRPr kumimoji="0" lang="en-US" sz="13677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Ballpoint"/>
              <a:ea typeface="+mn-ea"/>
              <a:cs typeface="+mn-cs"/>
            </a:endParaRPr>
          </a:p>
        </p:txBody>
      </p:sp>
      <p:sp>
        <p:nvSpPr>
          <p:cNvPr id="24" name="TextBox 17">
            <a:extLst>
              <a:ext uri="{FF2B5EF4-FFF2-40B4-BE49-F238E27FC236}">
                <a16:creationId xmlns:a16="http://schemas.microsoft.com/office/drawing/2014/main" id="{F12C6A7C-84F0-9A59-7044-69CD09093370}"/>
              </a:ext>
            </a:extLst>
          </p:cNvPr>
          <p:cNvSpPr txBox="1"/>
          <p:nvPr/>
        </p:nvSpPr>
        <p:spPr>
          <a:xfrm>
            <a:off x="17970036" y="2893699"/>
            <a:ext cx="929176" cy="1338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ts val="11293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7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Itim"/>
              <a:ea typeface="+mn-ea"/>
              <a:cs typeface="Itim"/>
            </a:endParaRPr>
          </a:p>
        </p:txBody>
      </p:sp>
      <p:sp>
        <p:nvSpPr>
          <p:cNvPr id="30" name="Freeform 7">
            <a:extLst>
              <a:ext uri="{FF2B5EF4-FFF2-40B4-BE49-F238E27FC236}">
                <a16:creationId xmlns:a16="http://schemas.microsoft.com/office/drawing/2014/main" id="{6EDE51F8-B17F-7694-E3AB-7F7479F59148}"/>
              </a:ext>
            </a:extLst>
          </p:cNvPr>
          <p:cNvSpPr/>
          <p:nvPr/>
        </p:nvSpPr>
        <p:spPr>
          <a:xfrm rot="5400000">
            <a:off x="-180469" y="3334928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2" name="TextBox 15">
            <a:extLst>
              <a:ext uri="{FF2B5EF4-FFF2-40B4-BE49-F238E27FC236}">
                <a16:creationId xmlns:a16="http://schemas.microsoft.com/office/drawing/2014/main" id="{B5913A63-EA56-5F67-345E-D6F61078CDDC}"/>
              </a:ext>
            </a:extLst>
          </p:cNvPr>
          <p:cNvSpPr txBox="1"/>
          <p:nvPr/>
        </p:nvSpPr>
        <p:spPr>
          <a:xfrm rot="21592965">
            <a:off x="839958" y="4337702"/>
            <a:ext cx="3337900" cy="437299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Designing a new logo.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Calibri"/>
              <a:cs typeface="Calibri"/>
            </a:endParaRP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an Admin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a Booking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Automating order emails to client's mail address.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Calibri"/>
                <a:cs typeface="Dekko"/>
              </a:rPr>
              <a:t>Creating contact page and recreating footer.</a:t>
            </a: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33" name="TextBox 16">
            <a:extLst>
              <a:ext uri="{FF2B5EF4-FFF2-40B4-BE49-F238E27FC236}">
                <a16:creationId xmlns:a16="http://schemas.microsoft.com/office/drawing/2014/main" id="{FD68155A-0100-8A16-2FDA-3A343B57F350}"/>
              </a:ext>
            </a:extLst>
          </p:cNvPr>
          <p:cNvSpPr txBox="1"/>
          <p:nvPr/>
        </p:nvSpPr>
        <p:spPr>
          <a:xfrm rot="21577969">
            <a:off x="1300958" y="3491856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Must 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1" name="Freeform 10">
            <a:extLst>
              <a:ext uri="{FF2B5EF4-FFF2-40B4-BE49-F238E27FC236}">
                <a16:creationId xmlns:a16="http://schemas.microsoft.com/office/drawing/2014/main" id="{CE38E204-54E1-1B7A-82C4-F56BBC12933F}"/>
              </a:ext>
            </a:extLst>
          </p:cNvPr>
          <p:cNvSpPr/>
          <p:nvPr/>
        </p:nvSpPr>
        <p:spPr>
          <a:xfrm rot="131805">
            <a:off x="636913" y="3840531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5" name="Freeform 7">
            <a:extLst>
              <a:ext uri="{FF2B5EF4-FFF2-40B4-BE49-F238E27FC236}">
                <a16:creationId xmlns:a16="http://schemas.microsoft.com/office/drawing/2014/main" id="{38394361-5399-D2A4-4ACC-4B4F8302E560}"/>
              </a:ext>
            </a:extLst>
          </p:cNvPr>
          <p:cNvSpPr/>
          <p:nvPr/>
        </p:nvSpPr>
        <p:spPr>
          <a:xfrm rot="5400000">
            <a:off x="4163071" y="5310693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6" name="TextBox 15">
            <a:extLst>
              <a:ext uri="{FF2B5EF4-FFF2-40B4-BE49-F238E27FC236}">
                <a16:creationId xmlns:a16="http://schemas.microsoft.com/office/drawing/2014/main" id="{933E8D9F-821E-B795-AC39-DB9572E0C17F}"/>
              </a:ext>
            </a:extLst>
          </p:cNvPr>
          <p:cNvSpPr txBox="1"/>
          <p:nvPr/>
        </p:nvSpPr>
        <p:spPr>
          <a:xfrm rot="21592965">
            <a:off x="5132600" y="6364868"/>
            <a:ext cx="3337900" cy="394531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Adding more images to the page.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Tag line for the brand name.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Embedding a calendar for the booking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Admin’s access to change menu Items</a:t>
            </a: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37" name="TextBox 16">
            <a:extLst>
              <a:ext uri="{FF2B5EF4-FFF2-40B4-BE49-F238E27FC236}">
                <a16:creationId xmlns:a16="http://schemas.microsoft.com/office/drawing/2014/main" id="{03549DC5-F631-0332-594B-C452675C8664}"/>
              </a:ext>
            </a:extLst>
          </p:cNvPr>
          <p:cNvSpPr txBox="1"/>
          <p:nvPr/>
        </p:nvSpPr>
        <p:spPr>
          <a:xfrm rot="21577969">
            <a:off x="5606000" y="5439629"/>
            <a:ext cx="2415900" cy="91409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Should Have</a:t>
            </a:r>
            <a:endParaRPr kumimoji="0" lang="en-US" sz="4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8" name="Freeform 10">
            <a:extLst>
              <a:ext uri="{FF2B5EF4-FFF2-40B4-BE49-F238E27FC236}">
                <a16:creationId xmlns:a16="http://schemas.microsoft.com/office/drawing/2014/main" id="{B46EEA9F-6034-8534-F928-6B4386DC89E7}"/>
              </a:ext>
            </a:extLst>
          </p:cNvPr>
          <p:cNvSpPr/>
          <p:nvPr/>
        </p:nvSpPr>
        <p:spPr>
          <a:xfrm rot="131805">
            <a:off x="4990694" y="5745816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9" name="Freeform 7">
            <a:extLst>
              <a:ext uri="{FF2B5EF4-FFF2-40B4-BE49-F238E27FC236}">
                <a16:creationId xmlns:a16="http://schemas.microsoft.com/office/drawing/2014/main" id="{CFB92769-1D73-9933-8C69-AEA31DBFF5CC}"/>
              </a:ext>
            </a:extLst>
          </p:cNvPr>
          <p:cNvSpPr/>
          <p:nvPr/>
        </p:nvSpPr>
        <p:spPr>
          <a:xfrm rot="5400000">
            <a:off x="8609565" y="3912037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1" name="TextBox 16">
            <a:extLst>
              <a:ext uri="{FF2B5EF4-FFF2-40B4-BE49-F238E27FC236}">
                <a16:creationId xmlns:a16="http://schemas.microsoft.com/office/drawing/2014/main" id="{C000D512-CF5E-FCF3-74FE-4A4370E84644}"/>
              </a:ext>
            </a:extLst>
          </p:cNvPr>
          <p:cNvSpPr txBox="1"/>
          <p:nvPr/>
        </p:nvSpPr>
        <p:spPr>
          <a:xfrm rot="21577969">
            <a:off x="10089969" y="4159282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Could 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2" name="Freeform 10">
            <a:extLst>
              <a:ext uri="{FF2B5EF4-FFF2-40B4-BE49-F238E27FC236}">
                <a16:creationId xmlns:a16="http://schemas.microsoft.com/office/drawing/2014/main" id="{FDADCFFC-0E48-41B0-F480-28F41CA0AD57}"/>
              </a:ext>
            </a:extLst>
          </p:cNvPr>
          <p:cNvSpPr/>
          <p:nvPr/>
        </p:nvSpPr>
        <p:spPr>
          <a:xfrm rot="131805">
            <a:off x="9426946" y="4380165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3" name="Freeform 7">
            <a:extLst>
              <a:ext uri="{FF2B5EF4-FFF2-40B4-BE49-F238E27FC236}">
                <a16:creationId xmlns:a16="http://schemas.microsoft.com/office/drawing/2014/main" id="{85CF4A07-D742-6A2E-57D5-490F2DA23F0D}"/>
              </a:ext>
            </a:extLst>
          </p:cNvPr>
          <p:cNvSpPr/>
          <p:nvPr/>
        </p:nvSpPr>
        <p:spPr>
          <a:xfrm rot="5400000">
            <a:off x="13228168" y="4837543"/>
            <a:ext cx="5123044" cy="4240585"/>
          </a:xfrm>
          <a:custGeom>
            <a:avLst/>
            <a:gdLst/>
            <a:ahLst/>
            <a:cxnLst/>
            <a:rect l="l" t="t" r="r" b="b"/>
            <a:pathLst>
              <a:path w="7146716" h="5289896">
                <a:moveTo>
                  <a:pt x="0" y="0"/>
                </a:moveTo>
                <a:lnTo>
                  <a:pt x="7146716" y="0"/>
                </a:lnTo>
                <a:lnTo>
                  <a:pt x="7146716" y="5289896"/>
                </a:lnTo>
                <a:lnTo>
                  <a:pt x="0" y="5289896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5" name="TextBox 16">
            <a:extLst>
              <a:ext uri="{FF2B5EF4-FFF2-40B4-BE49-F238E27FC236}">
                <a16:creationId xmlns:a16="http://schemas.microsoft.com/office/drawing/2014/main" id="{4E1B8D06-3ECF-1FFE-9445-0D4D88D891ED}"/>
              </a:ext>
            </a:extLst>
          </p:cNvPr>
          <p:cNvSpPr txBox="1"/>
          <p:nvPr/>
        </p:nvSpPr>
        <p:spPr>
          <a:xfrm rot="21577969">
            <a:off x="14708573" y="5084788"/>
            <a:ext cx="2415900" cy="9398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ts val="7864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Ballpoint"/>
                <a:ea typeface="+mn-ea"/>
                <a:cs typeface="+mn-cs"/>
              </a:rPr>
              <a:t>Won't Have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6" name="Freeform 10">
            <a:extLst>
              <a:ext uri="{FF2B5EF4-FFF2-40B4-BE49-F238E27FC236}">
                <a16:creationId xmlns:a16="http://schemas.microsoft.com/office/drawing/2014/main" id="{2D1041F2-9BC0-640D-F9A0-E70BA82D1ECA}"/>
              </a:ext>
            </a:extLst>
          </p:cNvPr>
          <p:cNvSpPr/>
          <p:nvPr/>
        </p:nvSpPr>
        <p:spPr>
          <a:xfrm rot="131805">
            <a:off x="14045550" y="5305671"/>
            <a:ext cx="405354" cy="481706"/>
          </a:xfrm>
          <a:custGeom>
            <a:avLst/>
            <a:gdLst/>
            <a:ahLst/>
            <a:cxnLst/>
            <a:rect l="l" t="t" r="r" b="b"/>
            <a:pathLst>
              <a:path w="1454665" h="1381115">
                <a:moveTo>
                  <a:pt x="0" y="0"/>
                </a:moveTo>
                <a:lnTo>
                  <a:pt x="1454665" y="0"/>
                </a:lnTo>
                <a:lnTo>
                  <a:pt x="1454665" y="1381115"/>
                </a:lnTo>
                <a:lnTo>
                  <a:pt x="0" y="1381115"/>
                </a:lnTo>
                <a:lnTo>
                  <a:pt x="0" y="0"/>
                </a:lnTo>
                <a:close/>
              </a:path>
            </a:pathLst>
          </a:custGeom>
          <a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Z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4" name="TextBox 15">
            <a:extLst>
              <a:ext uri="{FF2B5EF4-FFF2-40B4-BE49-F238E27FC236}">
                <a16:creationId xmlns:a16="http://schemas.microsoft.com/office/drawing/2014/main" id="{B538D9BD-AE6A-149C-DB31-138D3576C386}"/>
              </a:ext>
            </a:extLst>
          </p:cNvPr>
          <p:cNvSpPr txBox="1"/>
          <p:nvPr/>
        </p:nvSpPr>
        <p:spPr>
          <a:xfrm rot="21592965">
            <a:off x="9091264" y="6615693"/>
            <a:ext cx="3337900" cy="76495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5" name="TextBox 15">
            <a:extLst>
              <a:ext uri="{FF2B5EF4-FFF2-40B4-BE49-F238E27FC236}">
                <a16:creationId xmlns:a16="http://schemas.microsoft.com/office/drawing/2014/main" id="{D438FCD2-53CE-4280-AACF-C7EBB5D2288C}"/>
              </a:ext>
            </a:extLst>
          </p:cNvPr>
          <p:cNvSpPr txBox="1"/>
          <p:nvPr/>
        </p:nvSpPr>
        <p:spPr>
          <a:xfrm rot="21592965">
            <a:off x="9664647" y="5354056"/>
            <a:ext cx="3337900" cy="357790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Social Media pages for the brand.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Review section on the home page.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SEO Optimization.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Data Analytics</a:t>
            </a: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285750" marR="0" lvl="0" indent="-28575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  <a:p>
            <a:pPr marL="0" marR="0" lvl="0" indent="0" algn="ctr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Dekko"/>
              <a:ea typeface="+mn-ea"/>
              <a:cs typeface="Dekko"/>
            </a:endParaRPr>
          </a:p>
        </p:txBody>
      </p:sp>
      <p:sp>
        <p:nvSpPr>
          <p:cNvPr id="7" name="TextBox 15">
            <a:extLst>
              <a:ext uri="{FF2B5EF4-FFF2-40B4-BE49-F238E27FC236}">
                <a16:creationId xmlns:a16="http://schemas.microsoft.com/office/drawing/2014/main" id="{9E41A931-B089-283B-6D7C-6D6692408B13}"/>
              </a:ext>
            </a:extLst>
          </p:cNvPr>
          <p:cNvSpPr txBox="1"/>
          <p:nvPr/>
        </p:nvSpPr>
        <p:spPr>
          <a:xfrm rot="21592965">
            <a:off x="14307443" y="6726279"/>
            <a:ext cx="3064050" cy="15901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Payment portal on the web app.</a:t>
            </a:r>
          </a:p>
          <a:p>
            <a:pPr marL="285750" marR="0" lvl="0" indent="-285750" algn="l" defTabSz="914400" rtl="0" eaLnBrk="1" fontAlgn="auto" latinLnBrk="0" hangingPunct="1">
              <a:lnSpc>
                <a:spcPts val="3141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Dekko"/>
                <a:ea typeface="+mn-ea"/>
                <a:cs typeface="Dekko"/>
              </a:rPr>
              <a:t>SMMA Campaigns for the business.</a:t>
            </a:r>
          </a:p>
        </p:txBody>
      </p:sp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064D1F2-B444-7EE6-2697-9AD63DE20986}"/>
              </a:ext>
            </a:extLst>
          </p:cNvPr>
          <p:cNvPicPr>
            <a:picLocks noChangeAspect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8089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1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3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18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9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0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4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2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32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33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3" name="Freeform 3">
            <a:extLst>
              <a:ext uri="{FF2B5EF4-FFF2-40B4-BE49-F238E27FC236}">
                <a16:creationId xmlns:a16="http://schemas.microsoft.com/office/drawing/2014/main" id="{98B940DA-CD8B-1ED7-E61B-C9A174831222}"/>
              </a:ext>
            </a:extLst>
          </p:cNvPr>
          <p:cNvSpPr/>
          <p:nvPr/>
        </p:nvSpPr>
        <p:spPr>
          <a:xfrm rot="5976154">
            <a:off x="1930456" y="-3284912"/>
            <a:ext cx="14099037" cy="18219679"/>
          </a:xfrm>
          <a:custGeom>
            <a:avLst/>
            <a:gdLst/>
            <a:ahLst/>
            <a:cxnLst/>
            <a:rect l="l" t="t" r="r" b="b"/>
            <a:pathLst>
              <a:path w="14344983" h="18219679">
                <a:moveTo>
                  <a:pt x="0" y="0"/>
                </a:moveTo>
                <a:lnTo>
                  <a:pt x="14344984" y="0"/>
                </a:lnTo>
                <a:lnTo>
                  <a:pt x="14344984" y="18219678"/>
                </a:lnTo>
                <a:lnTo>
                  <a:pt x="0" y="18219678"/>
                </a:lnTo>
                <a:lnTo>
                  <a:pt x="0" y="0"/>
                </a:lnTo>
                <a:close/>
              </a:path>
            </a:pathLst>
          </a:cu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 dirty="0"/>
          </a:p>
        </p:txBody>
      </p:sp>
      <p:sp>
        <p:nvSpPr>
          <p:cNvPr id="18" name="Freeform 4"/>
          <p:cNvSpPr/>
          <p:nvPr/>
        </p:nvSpPr>
        <p:spPr>
          <a:xfrm>
            <a:off x="287712" y="420689"/>
            <a:ext cx="1224904" cy="1123565"/>
          </a:xfrm>
          <a:custGeom>
            <a:avLst/>
            <a:gdLst/>
            <a:ahLst/>
            <a:cxnLst/>
            <a:rect l="l" t="t" r="r" b="b"/>
            <a:pathLst>
              <a:path w="736079" h="734827">
                <a:moveTo>
                  <a:pt x="0" y="0"/>
                </a:moveTo>
                <a:lnTo>
                  <a:pt x="736079" y="0"/>
                </a:lnTo>
                <a:lnTo>
                  <a:pt x="736079" y="734827"/>
                </a:lnTo>
                <a:lnTo>
                  <a:pt x="0" y="734827"/>
                </a:lnTo>
                <a:lnTo>
                  <a:pt x="0" y="0"/>
                </a:lnTo>
                <a:close/>
              </a:path>
            </a:pathLst>
          </a:cu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19" name="Freeform 11"/>
          <p:cNvSpPr/>
          <p:nvPr/>
        </p:nvSpPr>
        <p:spPr>
          <a:xfrm>
            <a:off x="3429000" y="886611"/>
            <a:ext cx="762000" cy="966094"/>
          </a:xfrm>
          <a:custGeom>
            <a:avLst/>
            <a:gdLst/>
            <a:ahLst/>
            <a:cxnLst/>
            <a:rect l="l" t="t" r="r" b="b"/>
            <a:pathLst>
              <a:path w="1687808" h="2163857">
                <a:moveTo>
                  <a:pt x="0" y="0"/>
                </a:moveTo>
                <a:lnTo>
                  <a:pt x="1687808" y="0"/>
                </a:lnTo>
                <a:lnTo>
                  <a:pt x="1687808" y="2163857"/>
                </a:lnTo>
                <a:lnTo>
                  <a:pt x="0" y="216385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0" name="Freeform 12"/>
          <p:cNvSpPr/>
          <p:nvPr/>
        </p:nvSpPr>
        <p:spPr>
          <a:xfrm>
            <a:off x="13792200" y="1044467"/>
            <a:ext cx="607187" cy="898633"/>
          </a:xfrm>
          <a:custGeom>
            <a:avLst/>
            <a:gdLst/>
            <a:ahLst/>
            <a:cxnLst/>
            <a:rect l="l" t="t" r="r" b="b"/>
            <a:pathLst>
              <a:path w="1200773" h="2057400">
                <a:moveTo>
                  <a:pt x="0" y="0"/>
                </a:moveTo>
                <a:lnTo>
                  <a:pt x="1200774" y="0"/>
                </a:lnTo>
                <a:lnTo>
                  <a:pt x="1200774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TextBox 13"/>
          <p:cNvSpPr txBox="1"/>
          <p:nvPr/>
        </p:nvSpPr>
        <p:spPr>
          <a:xfrm>
            <a:off x="2181327" y="30843"/>
            <a:ext cx="13925345" cy="20627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9148"/>
              </a:lnSpc>
              <a:spcBef>
                <a:spcPct val="0"/>
              </a:spcBef>
            </a:pPr>
            <a:r>
              <a:rPr lang="en-US" sz="8800" dirty="0">
                <a:solidFill>
                  <a:srgbClr val="000000"/>
                </a:solidFill>
                <a:latin typeface="Ballpoint"/>
              </a:rPr>
              <a:t>Updated Use Case Diagram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8FB7E9B-FA8C-7D7B-6262-B3B492441E34}"/>
              </a:ext>
            </a:extLst>
          </p:cNvPr>
          <p:cNvSpPr/>
          <p:nvPr/>
        </p:nvSpPr>
        <p:spPr>
          <a:xfrm>
            <a:off x="2286000" y="2138387"/>
            <a:ext cx="2667000" cy="609600"/>
          </a:xfrm>
          <a:prstGeom prst="rect">
            <a:avLst/>
          </a:prstGeom>
          <a:solidFill>
            <a:srgbClr val="FFD5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>
                <a:solidFill>
                  <a:schemeClr val="tx1"/>
                </a:solidFill>
                <a:latin typeface="Dekko" panose="020B0604020202020204" charset="0"/>
                <a:cs typeface="Dekko" panose="020B0604020202020204" charset="0"/>
              </a:rPr>
              <a:t>Customer</a:t>
            </a:r>
            <a:endParaRPr lang="en-NZ" b="1" dirty="0">
              <a:solidFill>
                <a:schemeClr val="tx1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4AFAB-AC72-3F06-14C5-F34CAF96AAAC}"/>
              </a:ext>
            </a:extLst>
          </p:cNvPr>
          <p:cNvCxnSpPr>
            <a:stCxn id="3" idx="2"/>
          </p:cNvCxnSpPr>
          <p:nvPr/>
        </p:nvCxnSpPr>
        <p:spPr>
          <a:xfrm>
            <a:off x="3619500" y="2747987"/>
            <a:ext cx="0" cy="84963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7E530C6-2034-78BB-7CA1-2C5BF3B02094}"/>
              </a:ext>
            </a:extLst>
          </p:cNvPr>
          <p:cNvSpPr/>
          <p:nvPr/>
        </p:nvSpPr>
        <p:spPr>
          <a:xfrm>
            <a:off x="3562350" y="3128987"/>
            <a:ext cx="114300" cy="7543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7431B71-A974-9E0F-F194-B7C2A54919AE}"/>
              </a:ext>
            </a:extLst>
          </p:cNvPr>
          <p:cNvSpPr/>
          <p:nvPr/>
        </p:nvSpPr>
        <p:spPr>
          <a:xfrm>
            <a:off x="7453573" y="2138387"/>
            <a:ext cx="3942283" cy="609600"/>
          </a:xfrm>
          <a:prstGeom prst="rect">
            <a:avLst/>
          </a:prstGeom>
          <a:solidFill>
            <a:srgbClr val="FFD5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>
                <a:solidFill>
                  <a:schemeClr val="tx1"/>
                </a:solidFill>
                <a:latin typeface="Dekko" panose="020B0604020202020204" charset="0"/>
                <a:cs typeface="Dekko" panose="020B0604020202020204" charset="0"/>
              </a:rPr>
              <a:t>Admin management system 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48FBC20-261D-7564-AA07-62CC7AD30A71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9410700" y="2747987"/>
            <a:ext cx="14015" cy="84963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DE9802A3-23E6-3DFF-38F0-08F10BFC1505}"/>
              </a:ext>
            </a:extLst>
          </p:cNvPr>
          <p:cNvSpPr/>
          <p:nvPr/>
        </p:nvSpPr>
        <p:spPr>
          <a:xfrm>
            <a:off x="9353550" y="3128987"/>
            <a:ext cx="114300" cy="75438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560F37F-CE3E-CA19-2B27-D69D1B048034}"/>
              </a:ext>
            </a:extLst>
          </p:cNvPr>
          <p:cNvSpPr/>
          <p:nvPr/>
        </p:nvSpPr>
        <p:spPr>
          <a:xfrm>
            <a:off x="13868399" y="2138387"/>
            <a:ext cx="2667000" cy="609600"/>
          </a:xfrm>
          <a:prstGeom prst="rect">
            <a:avLst/>
          </a:prstGeom>
          <a:solidFill>
            <a:srgbClr val="FFD5F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NZ" sz="2400" b="1" dirty="0">
                <a:solidFill>
                  <a:schemeClr val="tx1"/>
                </a:solidFill>
                <a:latin typeface="Dekko" panose="020B0604020202020204" charset="0"/>
                <a:cs typeface="Dekko" panose="020B0604020202020204" charset="0"/>
              </a:rPr>
              <a:t>Owner</a:t>
            </a:r>
            <a:endParaRPr lang="en-NZ" b="1" dirty="0">
              <a:solidFill>
                <a:schemeClr val="tx1"/>
              </a:solidFill>
              <a:latin typeface="Dekko" panose="020B0604020202020204" charset="0"/>
              <a:cs typeface="Dekko" panose="020B0604020202020204" charset="0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61323E8-3FB2-A7B8-4324-6818DE7B6FF0}"/>
              </a:ext>
            </a:extLst>
          </p:cNvPr>
          <p:cNvCxnSpPr>
            <a:stCxn id="9" idx="2"/>
          </p:cNvCxnSpPr>
          <p:nvPr/>
        </p:nvCxnSpPr>
        <p:spPr>
          <a:xfrm>
            <a:off x="15201899" y="2747987"/>
            <a:ext cx="0" cy="8496300"/>
          </a:xfrm>
          <a:prstGeom prst="line">
            <a:avLst/>
          </a:prstGeom>
          <a:ln>
            <a:solidFill>
              <a:schemeClr val="accent5">
                <a:lumMod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AD8B5FAA-514E-2052-3878-03C2C450DF18}"/>
              </a:ext>
            </a:extLst>
          </p:cNvPr>
          <p:cNvSpPr/>
          <p:nvPr/>
        </p:nvSpPr>
        <p:spPr>
          <a:xfrm>
            <a:off x="15144749" y="5491187"/>
            <a:ext cx="114300" cy="51120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A7CF155-6903-D82E-59FC-C68338388171}"/>
              </a:ext>
            </a:extLst>
          </p:cNvPr>
          <p:cNvCxnSpPr>
            <a:cxnSpLocks/>
          </p:cNvCxnSpPr>
          <p:nvPr/>
        </p:nvCxnSpPr>
        <p:spPr>
          <a:xfrm>
            <a:off x="3676650" y="3574519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CBB753B-EBDF-31D7-4913-59B1DCEEEBCA}"/>
              </a:ext>
            </a:extLst>
          </p:cNvPr>
          <p:cNvSpPr txBox="1"/>
          <p:nvPr/>
        </p:nvSpPr>
        <p:spPr>
          <a:xfrm>
            <a:off x="5314132" y="3205187"/>
            <a:ext cx="20762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Request an event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F16F118-3187-1EEC-3D05-C62FE5398EEB}"/>
              </a:ext>
            </a:extLst>
          </p:cNvPr>
          <p:cNvCxnSpPr>
            <a:cxnSpLocks/>
          </p:cNvCxnSpPr>
          <p:nvPr/>
        </p:nvCxnSpPr>
        <p:spPr>
          <a:xfrm>
            <a:off x="3733800" y="5186387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A22D9C-94D1-64F6-B37F-DA9CCE4BCFC2}"/>
              </a:ext>
            </a:extLst>
          </p:cNvPr>
          <p:cNvSpPr txBox="1"/>
          <p:nvPr/>
        </p:nvSpPr>
        <p:spPr>
          <a:xfrm>
            <a:off x="5093165" y="4799736"/>
            <a:ext cx="27302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Check event availability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774F886-3463-3CC7-345D-CB92FA6CAC1F}"/>
              </a:ext>
            </a:extLst>
          </p:cNvPr>
          <p:cNvCxnSpPr>
            <a:cxnSpLocks/>
          </p:cNvCxnSpPr>
          <p:nvPr/>
        </p:nvCxnSpPr>
        <p:spPr>
          <a:xfrm flipH="1">
            <a:off x="3829050" y="4065055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BEA4D0B6-6A73-3ACB-9B18-64B13102E98B}"/>
              </a:ext>
            </a:extLst>
          </p:cNvPr>
          <p:cNvSpPr txBox="1"/>
          <p:nvPr/>
        </p:nvSpPr>
        <p:spPr>
          <a:xfrm>
            <a:off x="5295082" y="3695723"/>
            <a:ext cx="22958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Request event date</a:t>
            </a:r>
          </a:p>
        </p:txBody>
      </p: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63CF65DF-1F9A-80E6-86EF-39800A8A6DE4}"/>
              </a:ext>
            </a:extLst>
          </p:cNvPr>
          <p:cNvCxnSpPr>
            <a:cxnSpLocks/>
          </p:cNvCxnSpPr>
          <p:nvPr/>
        </p:nvCxnSpPr>
        <p:spPr>
          <a:xfrm flipH="1">
            <a:off x="3829050" y="4567259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3D045C67-8783-6E83-866A-EA26DAFCA908}"/>
              </a:ext>
            </a:extLst>
          </p:cNvPr>
          <p:cNvSpPr txBox="1"/>
          <p:nvPr/>
        </p:nvSpPr>
        <p:spPr>
          <a:xfrm>
            <a:off x="5295082" y="4197927"/>
            <a:ext cx="24160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Request event menu</a:t>
            </a:r>
          </a:p>
        </p:txBody>
      </p:sp>
      <p:graphicFrame>
        <p:nvGraphicFramePr>
          <p:cNvPr id="94" name="Table 93">
            <a:extLst>
              <a:ext uri="{FF2B5EF4-FFF2-40B4-BE49-F238E27FC236}">
                <a16:creationId xmlns:a16="http://schemas.microsoft.com/office/drawing/2014/main" id="{4C3DEED7-D86E-1FD0-6EC7-0F81C0F94A51}"/>
              </a:ext>
            </a:extLst>
          </p:cNvPr>
          <p:cNvGraphicFramePr>
            <a:graphicFrameLocks noGrp="1"/>
          </p:cNvGraphicFramePr>
          <p:nvPr/>
        </p:nvGraphicFramePr>
        <p:xfrm>
          <a:off x="2959678" y="5295539"/>
          <a:ext cx="6800846" cy="15837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6800846">
                  <a:extLst>
                    <a:ext uri="{9D8B030D-6E8A-4147-A177-3AD203B41FA5}">
                      <a16:colId xmlns:a16="http://schemas.microsoft.com/office/drawing/2014/main" val="3110828795"/>
                    </a:ext>
                  </a:extLst>
                </a:gridCol>
              </a:tblGrid>
              <a:tr h="856408">
                <a:tc>
                  <a:txBody>
                    <a:bodyPr/>
                    <a:lstStyle/>
                    <a:p>
                      <a:r>
                        <a:rPr lang="en-NZ" b="1" dirty="0">
                          <a:solidFill>
                            <a:srgbClr val="C00000"/>
                          </a:solidFill>
                        </a:rPr>
                        <a:t>If &gt;</a:t>
                      </a:r>
                      <a:r>
                        <a:rPr lang="en-NZ" dirty="0"/>
                        <a:t> the event available</a:t>
                      </a:r>
                    </a:p>
                    <a:p>
                      <a:endParaRPr lang="en-NZ" dirty="0"/>
                    </a:p>
                    <a:p>
                      <a:endParaRPr lang="en-NZ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378264"/>
                  </a:ext>
                </a:extLst>
              </a:tr>
              <a:tr h="669310">
                <a:tc>
                  <a:txBody>
                    <a:bodyPr/>
                    <a:lstStyle/>
                    <a:p>
                      <a:r>
                        <a:rPr lang="en-NZ" b="1" dirty="0">
                          <a:solidFill>
                            <a:srgbClr val="C00000"/>
                          </a:solidFill>
                        </a:rPr>
                        <a:t>Else &gt;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10953550"/>
                  </a:ext>
                </a:extLst>
              </a:tr>
            </a:tbl>
          </a:graphicData>
        </a:graphic>
      </p:graphicFrame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E01CB03C-D8D2-1C6B-970B-D4B987867BA2}"/>
              </a:ext>
            </a:extLst>
          </p:cNvPr>
          <p:cNvCxnSpPr>
            <a:cxnSpLocks/>
          </p:cNvCxnSpPr>
          <p:nvPr/>
        </p:nvCxnSpPr>
        <p:spPr>
          <a:xfrm flipH="1">
            <a:off x="3810000" y="5920672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95">
            <a:extLst>
              <a:ext uri="{FF2B5EF4-FFF2-40B4-BE49-F238E27FC236}">
                <a16:creationId xmlns:a16="http://schemas.microsoft.com/office/drawing/2014/main" id="{92DA64C5-A4EA-A83F-C8E0-043813B7D512}"/>
              </a:ext>
            </a:extLst>
          </p:cNvPr>
          <p:cNvSpPr txBox="1"/>
          <p:nvPr/>
        </p:nvSpPr>
        <p:spPr>
          <a:xfrm>
            <a:off x="4214792" y="5551340"/>
            <a:ext cx="51764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Request customer details &amp; event information</a:t>
            </a:r>
          </a:p>
        </p:txBody>
      </p:sp>
      <p:cxnSp>
        <p:nvCxnSpPr>
          <p:cNvPr id="97" name="Straight Arrow Connector 96">
            <a:extLst>
              <a:ext uri="{FF2B5EF4-FFF2-40B4-BE49-F238E27FC236}">
                <a16:creationId xmlns:a16="http://schemas.microsoft.com/office/drawing/2014/main" id="{DFF402B5-9598-10C0-02BA-8D8EE3821DC5}"/>
              </a:ext>
            </a:extLst>
          </p:cNvPr>
          <p:cNvCxnSpPr>
            <a:cxnSpLocks/>
          </p:cNvCxnSpPr>
          <p:nvPr/>
        </p:nvCxnSpPr>
        <p:spPr>
          <a:xfrm flipH="1">
            <a:off x="3810000" y="6594804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TextBox 97">
            <a:extLst>
              <a:ext uri="{FF2B5EF4-FFF2-40B4-BE49-F238E27FC236}">
                <a16:creationId xmlns:a16="http://schemas.microsoft.com/office/drawing/2014/main" id="{9190042F-7003-1326-606D-E0B9C8FA3AF7}"/>
              </a:ext>
            </a:extLst>
          </p:cNvPr>
          <p:cNvSpPr txBox="1"/>
          <p:nvPr/>
        </p:nvSpPr>
        <p:spPr>
          <a:xfrm>
            <a:off x="5276032" y="6225472"/>
            <a:ext cx="32303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Request changing condition</a:t>
            </a:r>
          </a:p>
        </p:txBody>
      </p:sp>
      <p:cxnSp>
        <p:nvCxnSpPr>
          <p:cNvPr id="99" name="Straight Arrow Connector 98">
            <a:extLst>
              <a:ext uri="{FF2B5EF4-FFF2-40B4-BE49-F238E27FC236}">
                <a16:creationId xmlns:a16="http://schemas.microsoft.com/office/drawing/2014/main" id="{48FC3194-45FB-307A-D829-5EEC78BDE939}"/>
              </a:ext>
            </a:extLst>
          </p:cNvPr>
          <p:cNvCxnSpPr>
            <a:cxnSpLocks/>
          </p:cNvCxnSpPr>
          <p:nvPr/>
        </p:nvCxnSpPr>
        <p:spPr>
          <a:xfrm>
            <a:off x="3676650" y="7449457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5BE38E28-583A-F487-1126-80D9C255670A}"/>
              </a:ext>
            </a:extLst>
          </p:cNvPr>
          <p:cNvSpPr txBox="1"/>
          <p:nvPr/>
        </p:nvSpPr>
        <p:spPr>
          <a:xfrm>
            <a:off x="4167176" y="7062806"/>
            <a:ext cx="5123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Provide customer details &amp; event information</a:t>
            </a:r>
          </a:p>
        </p:txBody>
      </p:sp>
      <p:cxnSp>
        <p:nvCxnSpPr>
          <p:cNvPr id="101" name="Straight Arrow Connector 100">
            <a:extLst>
              <a:ext uri="{FF2B5EF4-FFF2-40B4-BE49-F238E27FC236}">
                <a16:creationId xmlns:a16="http://schemas.microsoft.com/office/drawing/2014/main" id="{86F4BCF2-9AFC-AD58-1CAA-8686A96D91DA}"/>
              </a:ext>
            </a:extLst>
          </p:cNvPr>
          <p:cNvCxnSpPr>
            <a:cxnSpLocks/>
          </p:cNvCxnSpPr>
          <p:nvPr/>
        </p:nvCxnSpPr>
        <p:spPr>
          <a:xfrm>
            <a:off x="9467850" y="7843859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56F98A68-1C05-BB81-DAE3-B51324527089}"/>
              </a:ext>
            </a:extLst>
          </p:cNvPr>
          <p:cNvSpPr txBox="1"/>
          <p:nvPr/>
        </p:nvSpPr>
        <p:spPr>
          <a:xfrm>
            <a:off x="10969800" y="7462859"/>
            <a:ext cx="20585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Create a booking</a:t>
            </a:r>
          </a:p>
        </p:txBody>
      </p:sp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9E79F7AA-C270-5521-18DC-353B8B0C06E7}"/>
              </a:ext>
            </a:extLst>
          </p:cNvPr>
          <p:cNvCxnSpPr>
            <a:cxnSpLocks/>
          </p:cNvCxnSpPr>
          <p:nvPr/>
        </p:nvCxnSpPr>
        <p:spPr>
          <a:xfrm flipH="1">
            <a:off x="9575954" y="8375119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>
            <a:extLst>
              <a:ext uri="{FF2B5EF4-FFF2-40B4-BE49-F238E27FC236}">
                <a16:creationId xmlns:a16="http://schemas.microsoft.com/office/drawing/2014/main" id="{D90A5118-2A22-D841-D27A-F10F84C9E31E}"/>
              </a:ext>
            </a:extLst>
          </p:cNvPr>
          <p:cNvSpPr txBox="1"/>
          <p:nvPr/>
        </p:nvSpPr>
        <p:spPr>
          <a:xfrm>
            <a:off x="11041986" y="8005787"/>
            <a:ext cx="21307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Confirm the event</a:t>
            </a:r>
          </a:p>
        </p:txBody>
      </p: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6B671C6A-BECC-EDDC-7317-99319793BB40}"/>
              </a:ext>
            </a:extLst>
          </p:cNvPr>
          <p:cNvCxnSpPr>
            <a:cxnSpLocks/>
          </p:cNvCxnSpPr>
          <p:nvPr/>
        </p:nvCxnSpPr>
        <p:spPr>
          <a:xfrm flipH="1">
            <a:off x="3784402" y="9156993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TextBox 105">
            <a:extLst>
              <a:ext uri="{FF2B5EF4-FFF2-40B4-BE49-F238E27FC236}">
                <a16:creationId xmlns:a16="http://schemas.microsoft.com/office/drawing/2014/main" id="{5FA0AB8B-1AE0-2BB9-54CC-931F66AEB369}"/>
              </a:ext>
            </a:extLst>
          </p:cNvPr>
          <p:cNvSpPr txBox="1"/>
          <p:nvPr/>
        </p:nvSpPr>
        <p:spPr>
          <a:xfrm>
            <a:off x="4152749" y="8787661"/>
            <a:ext cx="49455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Send booking confirmation &amp; invoice email </a:t>
            </a:r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1830F83D-BEF6-6179-C0C5-F636A635BCC1}"/>
              </a:ext>
            </a:extLst>
          </p:cNvPr>
          <p:cNvCxnSpPr>
            <a:cxnSpLocks/>
          </p:cNvCxnSpPr>
          <p:nvPr/>
        </p:nvCxnSpPr>
        <p:spPr>
          <a:xfrm flipH="1">
            <a:off x="3829050" y="8128297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TextBox 107">
            <a:extLst>
              <a:ext uri="{FF2B5EF4-FFF2-40B4-BE49-F238E27FC236}">
                <a16:creationId xmlns:a16="http://schemas.microsoft.com/office/drawing/2014/main" id="{3A57FA99-F6D3-2C0C-99B7-AE3C1A43AF38}"/>
              </a:ext>
            </a:extLst>
          </p:cNvPr>
          <p:cNvSpPr txBox="1"/>
          <p:nvPr/>
        </p:nvSpPr>
        <p:spPr>
          <a:xfrm>
            <a:off x="4197397" y="7758965"/>
            <a:ext cx="46490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Send event confirmation &amp; invoice email </a:t>
            </a:r>
          </a:p>
        </p:txBody>
      </p: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F47D8329-1AE9-D4F1-E54F-19728E96C496}"/>
              </a:ext>
            </a:extLst>
          </p:cNvPr>
          <p:cNvCxnSpPr>
            <a:cxnSpLocks/>
          </p:cNvCxnSpPr>
          <p:nvPr/>
        </p:nvCxnSpPr>
        <p:spPr>
          <a:xfrm>
            <a:off x="3676650" y="8647409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>
            <a:extLst>
              <a:ext uri="{FF2B5EF4-FFF2-40B4-BE49-F238E27FC236}">
                <a16:creationId xmlns:a16="http://schemas.microsoft.com/office/drawing/2014/main" id="{3A284964-47AA-B011-F483-C0C8145BA5B1}"/>
              </a:ext>
            </a:extLst>
          </p:cNvPr>
          <p:cNvSpPr txBox="1"/>
          <p:nvPr/>
        </p:nvSpPr>
        <p:spPr>
          <a:xfrm>
            <a:off x="5036015" y="8260758"/>
            <a:ext cx="2427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Confirm the booking</a:t>
            </a:r>
          </a:p>
        </p:txBody>
      </p: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FAB82D07-12DE-0105-500F-DD6C41D8E942}"/>
              </a:ext>
            </a:extLst>
          </p:cNvPr>
          <p:cNvCxnSpPr>
            <a:cxnSpLocks/>
          </p:cNvCxnSpPr>
          <p:nvPr/>
        </p:nvCxnSpPr>
        <p:spPr>
          <a:xfrm flipH="1">
            <a:off x="9575954" y="8951367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TextBox 111">
            <a:extLst>
              <a:ext uri="{FF2B5EF4-FFF2-40B4-BE49-F238E27FC236}">
                <a16:creationId xmlns:a16="http://schemas.microsoft.com/office/drawing/2014/main" id="{7E4EB826-1EF4-2999-ADB0-57FD1A361EED}"/>
              </a:ext>
            </a:extLst>
          </p:cNvPr>
          <p:cNvSpPr txBox="1"/>
          <p:nvPr/>
        </p:nvSpPr>
        <p:spPr>
          <a:xfrm>
            <a:off x="11041986" y="8582035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Confirm the Booking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217C807-6C60-02B3-E221-553C6B769424}"/>
              </a:ext>
            </a:extLst>
          </p:cNvPr>
          <p:cNvCxnSpPr>
            <a:cxnSpLocks/>
          </p:cNvCxnSpPr>
          <p:nvPr/>
        </p:nvCxnSpPr>
        <p:spPr>
          <a:xfrm flipH="1">
            <a:off x="9601200" y="9520250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118A5583-9A1A-B180-3D73-EEFA86F8EE26}"/>
              </a:ext>
            </a:extLst>
          </p:cNvPr>
          <p:cNvSpPr txBox="1"/>
          <p:nvPr/>
        </p:nvSpPr>
        <p:spPr>
          <a:xfrm>
            <a:off x="11067232" y="9150918"/>
            <a:ext cx="23118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Complete the order</a:t>
            </a:r>
          </a:p>
        </p:txBody>
      </p: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42F27F21-D3F5-7482-A942-D9E00738FFBF}"/>
              </a:ext>
            </a:extLst>
          </p:cNvPr>
          <p:cNvCxnSpPr>
            <a:cxnSpLocks/>
          </p:cNvCxnSpPr>
          <p:nvPr/>
        </p:nvCxnSpPr>
        <p:spPr>
          <a:xfrm flipH="1">
            <a:off x="3733800" y="9690393"/>
            <a:ext cx="5543550" cy="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>
            <a:extLst>
              <a:ext uri="{FF2B5EF4-FFF2-40B4-BE49-F238E27FC236}">
                <a16:creationId xmlns:a16="http://schemas.microsoft.com/office/drawing/2014/main" id="{8CF034EA-64DE-CF80-EC8E-4F15B8127FC0}"/>
              </a:ext>
            </a:extLst>
          </p:cNvPr>
          <p:cNvSpPr txBox="1"/>
          <p:nvPr/>
        </p:nvSpPr>
        <p:spPr>
          <a:xfrm>
            <a:off x="4681339" y="9341659"/>
            <a:ext cx="3331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Z" sz="2000" dirty="0">
                <a:latin typeface="Abadi" panose="020B0604020104020204" pitchFamily="34" charset="0"/>
                <a:cs typeface="Dekko" panose="020B0604020202020204" charset="0"/>
              </a:rPr>
              <a:t>Send client notification email</a:t>
            </a:r>
          </a:p>
        </p:txBody>
      </p:sp>
      <p:pic>
        <p:nvPicPr>
          <p:cNvPr id="22" name="Picture 2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33FF7F9-14FB-8F18-D01C-89D35C9CCFED}"/>
              </a:ext>
            </a:extLst>
          </p:cNvPr>
          <p:cNvPicPr>
            <a:picLocks noChangeAspect="1"/>
          </p:cNvPicPr>
          <p:nvPr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2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3DC82F73-3705-D349-D35B-9A0CF5E9FD9A}"/>
              </a:ext>
            </a:extLst>
          </p:cNvPr>
          <p:cNvSpPr/>
          <p:nvPr/>
        </p:nvSpPr>
        <p:spPr>
          <a:xfrm rot="91884">
            <a:off x="10853212" y="2182249"/>
            <a:ext cx="6766123" cy="8358732"/>
          </a:xfrm>
          <a:custGeom>
            <a:avLst/>
            <a:gdLst/>
            <a:ahLst/>
            <a:cxnLst/>
            <a:rect l="l" t="t" r="r" b="b"/>
            <a:pathLst>
              <a:path w="5356866" h="8358732">
                <a:moveTo>
                  <a:pt x="0" y="0"/>
                </a:moveTo>
                <a:lnTo>
                  <a:pt x="5356866" y="0"/>
                </a:lnTo>
                <a:lnTo>
                  <a:pt x="5356866" y="8358732"/>
                </a:lnTo>
                <a:lnTo>
                  <a:pt x="0" y="8358732"/>
                </a:lnTo>
                <a:lnTo>
                  <a:pt x="0" y="0"/>
                </a:lnTo>
                <a:close/>
              </a:path>
            </a:pathLst>
          </a:cu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2" name="Freeform 11">
            <a:extLst>
              <a:ext uri="{FF2B5EF4-FFF2-40B4-BE49-F238E27FC236}">
                <a16:creationId xmlns:a16="http://schemas.microsoft.com/office/drawing/2014/main" id="{7C46C5AE-62DF-C0B2-FFB7-316624177CBF}"/>
              </a:ext>
            </a:extLst>
          </p:cNvPr>
          <p:cNvSpPr/>
          <p:nvPr/>
        </p:nvSpPr>
        <p:spPr>
          <a:xfrm rot="20928334" flipH="1">
            <a:off x="8482062" y="1691337"/>
            <a:ext cx="3901819" cy="2198215"/>
          </a:xfrm>
          <a:custGeom>
            <a:avLst/>
            <a:gdLst/>
            <a:ahLst/>
            <a:cxnLst/>
            <a:rect l="l" t="t" r="r" b="b"/>
            <a:pathLst>
              <a:path w="6105988" h="2231461">
                <a:moveTo>
                  <a:pt x="6105988" y="0"/>
                </a:moveTo>
                <a:lnTo>
                  <a:pt x="0" y="0"/>
                </a:lnTo>
                <a:lnTo>
                  <a:pt x="0" y="2231461"/>
                </a:lnTo>
                <a:lnTo>
                  <a:pt x="6105988" y="2231461"/>
                </a:lnTo>
                <a:lnTo>
                  <a:pt x="6105988" y="0"/>
                </a:lnTo>
                <a:close/>
              </a:path>
            </a:pathLst>
          </a:custGeom>
          <a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NZ"/>
          </a:p>
        </p:txBody>
      </p:sp>
      <p:sp>
        <p:nvSpPr>
          <p:cNvPr id="24" name="TextBox 14">
            <a:extLst>
              <a:ext uri="{FF2B5EF4-FFF2-40B4-BE49-F238E27FC236}">
                <a16:creationId xmlns:a16="http://schemas.microsoft.com/office/drawing/2014/main" id="{C0BB4B1A-3F38-5CAD-4E71-846DE83E1723}"/>
              </a:ext>
            </a:extLst>
          </p:cNvPr>
          <p:cNvSpPr txBox="1"/>
          <p:nvPr/>
        </p:nvSpPr>
        <p:spPr>
          <a:xfrm rot="-32617">
            <a:off x="12279291" y="3812521"/>
            <a:ext cx="5409229" cy="410368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3180"/>
              </a:lnSpc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Includes company name</a:t>
            </a:r>
          </a:p>
          <a:p>
            <a:pPr>
              <a:lnSpc>
                <a:spcPts val="3180"/>
              </a:lnSpc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 and tag line</a:t>
            </a:r>
          </a:p>
          <a:p>
            <a:pPr>
              <a:lnSpc>
                <a:spcPts val="3180"/>
              </a:lnSpc>
            </a:pPr>
            <a:endParaRPr lang="en-US" sz="32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endParaRPr lang="en-US" sz="32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Oval-looking in a “dish” shape</a:t>
            </a:r>
          </a:p>
          <a:p>
            <a:pPr>
              <a:lnSpc>
                <a:spcPts val="3180"/>
              </a:lnSpc>
            </a:pPr>
            <a:endParaRPr lang="en-US" sz="32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endParaRPr lang="en-US" sz="3200" dirty="0">
              <a:solidFill>
                <a:srgbClr val="000000"/>
              </a:solidFill>
              <a:latin typeface="Dekko"/>
            </a:endParaRPr>
          </a:p>
          <a:p>
            <a:pPr>
              <a:lnSpc>
                <a:spcPts val="3180"/>
              </a:lnSpc>
            </a:pPr>
            <a:r>
              <a:rPr lang="en-US" sz="3200" dirty="0" err="1">
                <a:solidFill>
                  <a:srgbClr val="000000"/>
                </a:solidFill>
                <a:latin typeface="Dekko"/>
              </a:rPr>
              <a:t>Colour</a:t>
            </a:r>
            <a:r>
              <a:rPr lang="en-US" sz="3200" dirty="0">
                <a:solidFill>
                  <a:srgbClr val="000000"/>
                </a:solidFill>
                <a:latin typeface="Dekko"/>
              </a:rPr>
              <a:t> green is used to </a:t>
            </a:r>
          </a:p>
          <a:p>
            <a:pPr>
              <a:lnSpc>
                <a:spcPts val="3180"/>
              </a:lnSpc>
            </a:pPr>
            <a:r>
              <a:rPr lang="en-US" sz="3200" dirty="0">
                <a:solidFill>
                  <a:srgbClr val="000000"/>
                </a:solidFill>
                <a:latin typeface="Dekko"/>
              </a:rPr>
              <a:t>represent food.</a:t>
            </a:r>
          </a:p>
          <a:p>
            <a:pPr>
              <a:lnSpc>
                <a:spcPts val="3180"/>
              </a:lnSpc>
            </a:pPr>
            <a:r>
              <a:rPr lang="en-US" sz="2427" dirty="0">
                <a:solidFill>
                  <a:srgbClr val="000000"/>
                </a:solidFill>
                <a:latin typeface="Dekko"/>
              </a:rPr>
              <a:t>.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A1ECC159-D7E1-A799-BD63-97DA6773199B}"/>
              </a:ext>
            </a:extLst>
          </p:cNvPr>
          <p:cNvGrpSpPr/>
          <p:nvPr/>
        </p:nvGrpSpPr>
        <p:grpSpPr>
          <a:xfrm>
            <a:off x="9372600" y="306902"/>
            <a:ext cx="9448800" cy="1479526"/>
            <a:chOff x="2838483" y="507933"/>
            <a:chExt cx="13361782" cy="1843547"/>
          </a:xfrm>
        </p:grpSpPr>
        <p:sp>
          <p:nvSpPr>
            <p:cNvPr id="27" name="TextBox 4"/>
            <p:cNvSpPr txBox="1"/>
            <p:nvPr/>
          </p:nvSpPr>
          <p:spPr>
            <a:xfrm>
              <a:off x="2838483" y="507933"/>
              <a:ext cx="13361782" cy="14087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2319"/>
                </a:lnSpc>
                <a:spcBef>
                  <a:spcPct val="0"/>
                </a:spcBef>
              </a:pPr>
              <a:r>
                <a:rPr lang="en-US" sz="8799" spc="290">
                  <a:solidFill>
                    <a:srgbClr val="000000"/>
                  </a:solidFill>
                  <a:latin typeface="Ballpoint"/>
                </a:rPr>
                <a:t>LOGO DESIGN</a:t>
              </a:r>
            </a:p>
          </p:txBody>
        </p:sp>
        <p:sp>
          <p:nvSpPr>
            <p:cNvPr id="28" name="Freeform 17"/>
            <p:cNvSpPr/>
            <p:nvPr/>
          </p:nvSpPr>
          <p:spPr>
            <a:xfrm>
              <a:off x="5805362" y="2189414"/>
              <a:ext cx="7428022" cy="162066"/>
            </a:xfrm>
            <a:custGeom>
              <a:avLst/>
              <a:gdLst/>
              <a:ahLst/>
              <a:cxnLst/>
              <a:rect l="l" t="t" r="r" b="b"/>
              <a:pathLst>
                <a:path w="7428022" h="162066">
                  <a:moveTo>
                    <a:pt x="0" y="0"/>
                  </a:moveTo>
                  <a:lnTo>
                    <a:pt x="7428023" y="0"/>
                  </a:lnTo>
                  <a:lnTo>
                    <a:pt x="7428023" y="162066"/>
                  </a:lnTo>
                  <a:lnTo>
                    <a:pt x="0" y="1620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28A0092B-C50C-407E-A947-70E740481C1C}">
                    <a14:useLocalDpi xmlns:a14="http://schemas.microsoft.com/office/drawing/2010/main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29D8D49-386D-374A-AF91-6B408D1865C4}"/>
              </a:ext>
            </a:extLst>
          </p:cNvPr>
          <p:cNvSpPr/>
          <p:nvPr/>
        </p:nvSpPr>
        <p:spPr>
          <a:xfrm>
            <a:off x="0" y="514350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371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057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2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290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1148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006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486400" algn="l" defTabSz="1371600" rtl="0" eaLnBrk="1" latinLnBrk="0" hangingPunct="1"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NZ" sz="405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D63457F-91B5-FCFE-63D6-B1F4318265D7}"/>
              </a:ext>
            </a:extLst>
          </p:cNvPr>
          <p:cNvPicPr>
            <a:picLocks noChangeAspect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70659" y="6299620"/>
            <a:ext cx="7802682" cy="3987380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FCD14A3F-6B40-63FA-D3AF-BD08F59FC893}"/>
              </a:ext>
            </a:extLst>
          </p:cNvPr>
          <p:cNvGrpSpPr/>
          <p:nvPr/>
        </p:nvGrpSpPr>
        <p:grpSpPr>
          <a:xfrm>
            <a:off x="-6685" y="21648"/>
            <a:ext cx="9144000" cy="5143500"/>
            <a:chOff x="4419600" y="58697"/>
            <a:chExt cx="9144000" cy="5143500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95A3CE3B-9CAF-2DD0-E797-3FD0AA141519}"/>
                </a:ext>
              </a:extLst>
            </p:cNvPr>
            <p:cNvSpPr/>
            <p:nvPr/>
          </p:nvSpPr>
          <p:spPr>
            <a:xfrm>
              <a:off x="4419600" y="58697"/>
              <a:ext cx="9144000" cy="51435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371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2057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2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4290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41148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8006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486400" algn="l" defTabSz="1371600" rtl="0" eaLnBrk="1" latinLnBrk="0" hangingPunct="1">
                <a:defRPr sz="27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NZ" sz="4050"/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0D720B7C-D5C9-4F56-DB8E-E8D63C593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105303" y="1116449"/>
              <a:ext cx="7802679" cy="3987380"/>
            </a:xfrm>
            <a:prstGeom prst="rect">
              <a:avLst/>
            </a:prstGeom>
          </p:spPr>
        </p:pic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EAC86D7D-058A-01D7-2BBC-603F7E0683AB}"/>
              </a:ext>
            </a:extLst>
          </p:cNvPr>
          <p:cNvGrpSpPr/>
          <p:nvPr/>
        </p:nvGrpSpPr>
        <p:grpSpPr>
          <a:xfrm>
            <a:off x="10737515" y="3463513"/>
            <a:ext cx="1286732" cy="1375187"/>
            <a:chOff x="5406651" y="3898558"/>
            <a:chExt cx="1454665" cy="1653914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DB960510-DDF7-CF66-AAAD-991A0F84E2E7}"/>
                </a:ext>
              </a:extLst>
            </p:cNvPr>
            <p:cNvSpPr/>
            <p:nvPr/>
          </p:nvSpPr>
          <p:spPr>
            <a:xfrm rot="131805">
              <a:off x="5406651" y="4171357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39" name="TextBox 17">
              <a:extLst>
                <a:ext uri="{FF2B5EF4-FFF2-40B4-BE49-F238E27FC236}">
                  <a16:creationId xmlns:a16="http://schemas.microsoft.com/office/drawing/2014/main" id="{065D6199-7CDB-13CC-B3D2-59C96BB34B2B}"/>
                </a:ext>
              </a:extLst>
            </p:cNvPr>
            <p:cNvSpPr txBox="1"/>
            <p:nvPr/>
          </p:nvSpPr>
          <p:spPr>
            <a:xfrm>
              <a:off x="5669395" y="3898558"/>
              <a:ext cx="929176" cy="1538467"/>
            </a:xfrm>
            <a:prstGeom prst="rect">
              <a:avLst/>
            </a:prstGeom>
          </p:spPr>
          <p:txBody>
            <a:bodyPr wrap="square"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1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9AC96AB-20A4-FB25-8313-1772A7E2909B}"/>
              </a:ext>
            </a:extLst>
          </p:cNvPr>
          <p:cNvGrpSpPr/>
          <p:nvPr/>
        </p:nvGrpSpPr>
        <p:grpSpPr>
          <a:xfrm>
            <a:off x="10737515" y="4894721"/>
            <a:ext cx="1248265" cy="1391779"/>
            <a:chOff x="10818257" y="4338376"/>
            <a:chExt cx="1454665" cy="1655164"/>
          </a:xfrm>
        </p:grpSpPr>
        <p:sp>
          <p:nvSpPr>
            <p:cNvPr id="36" name="Freeform 8">
              <a:extLst>
                <a:ext uri="{FF2B5EF4-FFF2-40B4-BE49-F238E27FC236}">
                  <a16:creationId xmlns:a16="http://schemas.microsoft.com/office/drawing/2014/main" id="{15DBABAF-81CA-F0C0-89B9-455C3E689F74}"/>
                </a:ext>
              </a:extLst>
            </p:cNvPr>
            <p:cNvSpPr/>
            <p:nvPr/>
          </p:nvSpPr>
          <p:spPr>
            <a:xfrm rot="131805">
              <a:off x="10818257" y="4612425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6" y="0"/>
                  </a:lnTo>
                  <a:lnTo>
                    <a:pt x="1454666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40" name="TextBox 18">
              <a:extLst>
                <a:ext uri="{FF2B5EF4-FFF2-40B4-BE49-F238E27FC236}">
                  <a16:creationId xmlns:a16="http://schemas.microsoft.com/office/drawing/2014/main" id="{9362BDC6-3AD2-E002-94FA-46526D3D8F21}"/>
                </a:ext>
              </a:extLst>
            </p:cNvPr>
            <p:cNvSpPr txBox="1"/>
            <p:nvPr/>
          </p:nvSpPr>
          <p:spPr>
            <a:xfrm>
              <a:off x="11066083" y="4338376"/>
              <a:ext cx="929176" cy="15212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2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29AE6E9-8595-50EC-C6E0-81DF5373160F}"/>
              </a:ext>
            </a:extLst>
          </p:cNvPr>
          <p:cNvGrpSpPr/>
          <p:nvPr/>
        </p:nvGrpSpPr>
        <p:grpSpPr>
          <a:xfrm>
            <a:off x="10793100" y="6298440"/>
            <a:ext cx="1170300" cy="1435860"/>
            <a:chOff x="16231979" y="3711709"/>
            <a:chExt cx="1454665" cy="1684712"/>
          </a:xfrm>
        </p:grpSpPr>
        <p:sp>
          <p:nvSpPr>
            <p:cNvPr id="37" name="Freeform 9">
              <a:extLst>
                <a:ext uri="{FF2B5EF4-FFF2-40B4-BE49-F238E27FC236}">
                  <a16:creationId xmlns:a16="http://schemas.microsoft.com/office/drawing/2014/main" id="{BE1169C7-AEF1-8FE8-E48E-420B1F4923DD}"/>
                </a:ext>
              </a:extLst>
            </p:cNvPr>
            <p:cNvSpPr/>
            <p:nvPr/>
          </p:nvSpPr>
          <p:spPr>
            <a:xfrm rot="131805">
              <a:off x="16231979" y="4015306"/>
              <a:ext cx="1454665" cy="1381115"/>
            </a:xfrm>
            <a:custGeom>
              <a:avLst/>
              <a:gdLst/>
              <a:ahLst/>
              <a:cxnLst/>
              <a:rect l="l" t="t" r="r" b="b"/>
              <a:pathLst>
                <a:path w="1454665" h="1381115">
                  <a:moveTo>
                    <a:pt x="0" y="0"/>
                  </a:moveTo>
                  <a:lnTo>
                    <a:pt x="1454665" y="0"/>
                  </a:lnTo>
                  <a:lnTo>
                    <a:pt x="1454665" y="1381115"/>
                  </a:lnTo>
                  <a:lnTo>
                    <a:pt x="0" y="13811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 cstate="email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en-NZ"/>
            </a:p>
          </p:txBody>
        </p:sp>
        <p:sp>
          <p:nvSpPr>
            <p:cNvPr id="41" name="TextBox 19">
              <a:extLst>
                <a:ext uri="{FF2B5EF4-FFF2-40B4-BE49-F238E27FC236}">
                  <a16:creationId xmlns:a16="http://schemas.microsoft.com/office/drawing/2014/main" id="{B72D7DAD-F8FD-A121-C67B-0213B178BE9C}"/>
                </a:ext>
              </a:extLst>
            </p:cNvPr>
            <p:cNvSpPr txBox="1"/>
            <p:nvPr/>
          </p:nvSpPr>
          <p:spPr>
            <a:xfrm>
              <a:off x="16494724" y="3711709"/>
              <a:ext cx="929176" cy="15008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1293"/>
                </a:lnSpc>
                <a:spcBef>
                  <a:spcPct val="0"/>
                </a:spcBef>
              </a:pPr>
              <a:r>
                <a:rPr lang="en-US" sz="6000">
                  <a:solidFill>
                    <a:srgbClr val="000000"/>
                  </a:solidFill>
                  <a:latin typeface="Itim"/>
                </a:rPr>
                <a:t>3</a:t>
              </a:r>
            </a:p>
          </p:txBody>
        </p:sp>
      </p:grpSp>
      <p:pic>
        <p:nvPicPr>
          <p:cNvPr id="3" name="Picture 2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0FD94BF2-1157-B7A5-D2F7-3BC555950D8E}"/>
              </a:ext>
            </a:extLst>
          </p:cNvPr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535292" y="9556003"/>
            <a:ext cx="1746732" cy="74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8210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4f3025b4-2bfd-4955-b014-77216beb4596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C657647506A364B94F549C357BE2369" ma:contentTypeVersion="16" ma:contentTypeDescription="Create a new document." ma:contentTypeScope="" ma:versionID="9c8bdbfd6f04d764c056ce31733ad3a3">
  <xsd:schema xmlns:xsd="http://www.w3.org/2001/XMLSchema" xmlns:xs="http://www.w3.org/2001/XMLSchema" xmlns:p="http://schemas.microsoft.com/office/2006/metadata/properties" xmlns:ns3="8194f6cf-6de2-4ef1-9e2f-e9f99b27d0a0" xmlns:ns4="4f3025b4-2bfd-4955-b014-77216beb4596" targetNamespace="http://schemas.microsoft.com/office/2006/metadata/properties" ma:root="true" ma:fieldsID="7d1cb038913d05db3fa9beafef35aa09" ns3:_="" ns4:_="">
    <xsd:import namespace="8194f6cf-6de2-4ef1-9e2f-e9f99b27d0a0"/>
    <xsd:import namespace="4f3025b4-2bfd-4955-b014-77216beb459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AutoKeyPoints" minOccurs="0"/>
                <xsd:element ref="ns4:MediaServiceKeyPoints" minOccurs="0"/>
                <xsd:element ref="ns4:MediaServiceAutoTags" minOccurs="0"/>
                <xsd:element ref="ns4:MediaServiceOCR" minOccurs="0"/>
                <xsd:element ref="ns4:MediaServiceGenerationTime" minOccurs="0"/>
                <xsd:element ref="ns4:MediaServiceEventHashCode" minOccurs="0"/>
                <xsd:element ref="ns4:MediaServiceDateTaken" minOccurs="0"/>
                <xsd:element ref="ns4:MediaLengthInSeconds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94f6cf-6de2-4ef1-9e2f-e9f99b27d0a0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3025b4-2bfd-4955-b014-77216beb459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15" nillable="true" ma:displayName="Tags" ma:internalName="MediaServiceAutoTags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9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_activity" ma:index="21" nillable="true" ma:displayName="_activity" ma:hidden="true" ma:internalName="_activity">
      <xsd:simpleType>
        <xsd:restriction base="dms:Note"/>
      </xsd:simple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37CCF20-7B3C-4DE0-83DD-4F4673E9454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12ADE8EA-2B49-4D3E-99A0-BE7844C55D1C}">
  <ds:schemaRefs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4f3025b4-2bfd-4955-b014-77216beb4596"/>
    <ds:schemaRef ds:uri="http://purl.org/dc/terms/"/>
    <ds:schemaRef ds:uri="http://purl.org/dc/elements/1.1/"/>
    <ds:schemaRef ds:uri="8194f6cf-6de2-4ef1-9e2f-e9f99b27d0a0"/>
    <ds:schemaRef ds:uri="http://purl.org/dc/dcmitype/"/>
    <ds:schemaRef ds:uri="http://schemas.openxmlformats.org/package/2006/metadata/core-properties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ABEAA802-9834-40F3-8983-B1F086034965}">
  <ds:schemaRefs>
    <ds:schemaRef ds:uri="4f3025b4-2bfd-4955-b014-77216beb4596"/>
    <ds:schemaRef ds:uri="8194f6cf-6de2-4ef1-9e2f-e9f99b27d0a0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462</TotalTime>
  <Words>789</Words>
  <Application>Microsoft Office PowerPoint</Application>
  <PresentationFormat>Custom</PresentationFormat>
  <Paragraphs>211</Paragraphs>
  <Slides>23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Calibri</vt:lpstr>
      <vt:lpstr>Itim</vt:lpstr>
      <vt:lpstr>Aptos</vt:lpstr>
      <vt:lpstr>Abadi</vt:lpstr>
      <vt:lpstr>League Spartan</vt:lpstr>
      <vt:lpstr>A Day Without Sun Text Bold</vt:lpstr>
      <vt:lpstr>Ballpoint</vt:lpstr>
      <vt:lpstr>Dekko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Jung K</dc:creator>
  <cp:lastModifiedBy>Prabhdeep Sachdeva</cp:lastModifiedBy>
  <cp:revision>42</cp:revision>
  <cp:lastPrinted>2024-06-05T01:51:14Z</cp:lastPrinted>
  <dcterms:created xsi:type="dcterms:W3CDTF">2006-08-16T00:00:00Z</dcterms:created>
  <dcterms:modified xsi:type="dcterms:W3CDTF">2024-06-05T22:23:30Z</dcterms:modified>
  <dc:identifier>DAGBUMqyPc8</dc:identifie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0x0101008C657647506A364B94F549C357BE2369</vt:lpwstr>
  </property>
</Properties>
</file>